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3.xml" ContentType="application/vnd.openxmlformats-officedocument.theme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4.xml" ContentType="application/vnd.openxmlformats-officedocument.them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5.xml" ContentType="application/vnd.openxmlformats-officedocument.theme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6.xml" ContentType="application/vnd.openxmlformats-officedocument.theme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7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8.xml" ContentType="application/vnd.openxmlformats-officedocument.theme+xml"/>
  <Override PartName="/ppt/theme/theme9.xml" ContentType="application/vnd.openxmlformats-officedocument.theme+xml"/>
  <Override PartName="/ppt/theme/theme10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52" r:id="rId1"/>
    <p:sldMasterId id="2147483663" r:id="rId2"/>
    <p:sldMasterId id="2147483667" r:id="rId3"/>
    <p:sldMasterId id="2147483671" r:id="rId4"/>
    <p:sldMasterId id="2147483650" r:id="rId5"/>
    <p:sldMasterId id="2147483675" r:id="rId6"/>
    <p:sldMasterId id="2147483679" r:id="rId7"/>
    <p:sldMasterId id="2147483683" r:id="rId8"/>
  </p:sldMasterIdLst>
  <p:notesMasterIdLst>
    <p:notesMasterId r:id="rId45"/>
  </p:notesMasterIdLst>
  <p:handoutMasterIdLst>
    <p:handoutMasterId r:id="rId46"/>
  </p:handoutMasterIdLst>
  <p:sldIdLst>
    <p:sldId id="337" r:id="rId9"/>
    <p:sldId id="350" r:id="rId10"/>
    <p:sldId id="349" r:id="rId11"/>
    <p:sldId id="404" r:id="rId12"/>
    <p:sldId id="351" r:id="rId13"/>
    <p:sldId id="406" r:id="rId14"/>
    <p:sldId id="352" r:id="rId15"/>
    <p:sldId id="312" r:id="rId16"/>
    <p:sldId id="407" r:id="rId17"/>
    <p:sldId id="408" r:id="rId18"/>
    <p:sldId id="358" r:id="rId19"/>
    <p:sldId id="409" r:id="rId20"/>
    <p:sldId id="341" r:id="rId21"/>
    <p:sldId id="410" r:id="rId22"/>
    <p:sldId id="340" r:id="rId23"/>
    <p:sldId id="411" r:id="rId24"/>
    <p:sldId id="342" r:id="rId25"/>
    <p:sldId id="412" r:id="rId26"/>
    <p:sldId id="362" r:id="rId27"/>
    <p:sldId id="413" r:id="rId28"/>
    <p:sldId id="414" r:id="rId29"/>
    <p:sldId id="415" r:id="rId30"/>
    <p:sldId id="416" r:id="rId31"/>
    <p:sldId id="423" r:id="rId32"/>
    <p:sldId id="418" r:id="rId33"/>
    <p:sldId id="419" r:id="rId34"/>
    <p:sldId id="420" r:id="rId35"/>
    <p:sldId id="399" r:id="rId36"/>
    <p:sldId id="368" r:id="rId37"/>
    <p:sldId id="400" r:id="rId38"/>
    <p:sldId id="403" r:id="rId39"/>
    <p:sldId id="331" r:id="rId40"/>
    <p:sldId id="372" r:id="rId41"/>
    <p:sldId id="332" r:id="rId42"/>
    <p:sldId id="401" r:id="rId43"/>
    <p:sldId id="336" r:id="rId44"/>
  </p:sldIdLst>
  <p:sldSz cx="9144000" cy="6858000" type="screen4x3"/>
  <p:notesSz cx="6858000" cy="9144000"/>
  <p:embeddedFontLst>
    <p:embeddedFont>
      <p:font typeface="나눔고딕" panose="020D0604000000000000" pitchFamily="50" charset="-127"/>
      <p:regular r:id="rId47"/>
      <p:bold r:id="rId48"/>
    </p:embeddedFont>
    <p:embeddedFont>
      <p:font typeface="맑은 고딕" panose="020B0503020000020004" pitchFamily="50" charset="-127"/>
      <p:regular r:id="rId49"/>
      <p:bold r:id="rId50"/>
    </p:embeddedFont>
    <p:embeddedFont>
      <p:font typeface="나눔바른고딕" panose="020B0603020101020101" pitchFamily="50" charset="-127"/>
      <p:regular r:id="rId51"/>
      <p:bold r:id="rId52"/>
    </p:embeddedFont>
  </p:embeddedFont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F80FF"/>
    <a:srgbClr val="FF8770"/>
    <a:srgbClr val="26BB6C"/>
    <a:srgbClr val="0C8947"/>
    <a:srgbClr val="73D691"/>
    <a:srgbClr val="FF7F67"/>
    <a:srgbClr val="8B7EE8"/>
    <a:srgbClr val="9CB747"/>
    <a:srgbClr val="CE77E5"/>
    <a:srgbClr val="FFCB5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96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9D7B26C5-4107-4FEC-AEDC-1716B250A1EF}" styleName="밝은 스타일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963" autoAdjust="0"/>
    <p:restoredTop sz="92565" autoAdjust="0"/>
  </p:normalViewPr>
  <p:slideViewPr>
    <p:cSldViewPr>
      <p:cViewPr varScale="1">
        <p:scale>
          <a:sx n="82" d="100"/>
          <a:sy n="82" d="100"/>
        </p:scale>
        <p:origin x="571" y="6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86" d="100"/>
          <a:sy n="86" d="100"/>
        </p:scale>
        <p:origin x="-2652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26" Type="http://schemas.openxmlformats.org/officeDocument/2006/relationships/slide" Target="slides/slide18.xml"/><Relationship Id="rId39" Type="http://schemas.openxmlformats.org/officeDocument/2006/relationships/slide" Target="slides/slide31.xml"/><Relationship Id="rId21" Type="http://schemas.openxmlformats.org/officeDocument/2006/relationships/slide" Target="slides/slide13.xml"/><Relationship Id="rId34" Type="http://schemas.openxmlformats.org/officeDocument/2006/relationships/slide" Target="slides/slide26.xml"/><Relationship Id="rId42" Type="http://schemas.openxmlformats.org/officeDocument/2006/relationships/slide" Target="slides/slide34.xml"/><Relationship Id="rId47" Type="http://schemas.openxmlformats.org/officeDocument/2006/relationships/font" Target="fonts/font1.fntdata"/><Relationship Id="rId50" Type="http://schemas.openxmlformats.org/officeDocument/2006/relationships/font" Target="fonts/font4.fntdata"/><Relationship Id="rId55" Type="http://schemas.openxmlformats.org/officeDocument/2006/relationships/theme" Target="theme/theme1.xml"/><Relationship Id="rId7" Type="http://schemas.openxmlformats.org/officeDocument/2006/relationships/slideMaster" Target="slideMasters/slideMaster7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8.xml"/><Relationship Id="rId29" Type="http://schemas.openxmlformats.org/officeDocument/2006/relationships/slide" Target="slides/slide21.xml"/><Relationship Id="rId11" Type="http://schemas.openxmlformats.org/officeDocument/2006/relationships/slide" Target="slides/slide3.xml"/><Relationship Id="rId24" Type="http://schemas.openxmlformats.org/officeDocument/2006/relationships/slide" Target="slides/slide16.xml"/><Relationship Id="rId32" Type="http://schemas.openxmlformats.org/officeDocument/2006/relationships/slide" Target="slides/slide24.xml"/><Relationship Id="rId37" Type="http://schemas.openxmlformats.org/officeDocument/2006/relationships/slide" Target="slides/slide29.xml"/><Relationship Id="rId40" Type="http://schemas.openxmlformats.org/officeDocument/2006/relationships/slide" Target="slides/slide32.xml"/><Relationship Id="rId45" Type="http://schemas.openxmlformats.org/officeDocument/2006/relationships/notesMaster" Target="notesMasters/notesMaster1.xml"/><Relationship Id="rId53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31" Type="http://schemas.openxmlformats.org/officeDocument/2006/relationships/slide" Target="slides/slide23.xml"/><Relationship Id="rId44" Type="http://schemas.openxmlformats.org/officeDocument/2006/relationships/slide" Target="slides/slide36.xml"/><Relationship Id="rId52" Type="http://schemas.openxmlformats.org/officeDocument/2006/relationships/font" Target="fonts/font6.fntdata"/><Relationship Id="rId4" Type="http://schemas.openxmlformats.org/officeDocument/2006/relationships/slideMaster" Target="slideMasters/slideMaster4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slide" Target="slides/slide14.xml"/><Relationship Id="rId27" Type="http://schemas.openxmlformats.org/officeDocument/2006/relationships/slide" Target="slides/slide19.xml"/><Relationship Id="rId30" Type="http://schemas.openxmlformats.org/officeDocument/2006/relationships/slide" Target="slides/slide22.xml"/><Relationship Id="rId35" Type="http://schemas.openxmlformats.org/officeDocument/2006/relationships/slide" Target="slides/slide27.xml"/><Relationship Id="rId43" Type="http://schemas.openxmlformats.org/officeDocument/2006/relationships/slide" Target="slides/slide35.xml"/><Relationship Id="rId48" Type="http://schemas.openxmlformats.org/officeDocument/2006/relationships/font" Target="fonts/font2.fntdata"/><Relationship Id="rId56" Type="http://schemas.openxmlformats.org/officeDocument/2006/relationships/tableStyles" Target="tableStyles.xml"/><Relationship Id="rId8" Type="http://schemas.openxmlformats.org/officeDocument/2006/relationships/slideMaster" Target="slideMasters/slideMaster8.xml"/><Relationship Id="rId51" Type="http://schemas.openxmlformats.org/officeDocument/2006/relationships/font" Target="fonts/font5.fntdata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slide" Target="slides/slide17.xml"/><Relationship Id="rId33" Type="http://schemas.openxmlformats.org/officeDocument/2006/relationships/slide" Target="slides/slide25.xml"/><Relationship Id="rId38" Type="http://schemas.openxmlformats.org/officeDocument/2006/relationships/slide" Target="slides/slide30.xml"/><Relationship Id="rId46" Type="http://schemas.openxmlformats.org/officeDocument/2006/relationships/handoutMaster" Target="handoutMasters/handoutMaster1.xml"/><Relationship Id="rId20" Type="http://schemas.openxmlformats.org/officeDocument/2006/relationships/slide" Target="slides/slide12.xml"/><Relationship Id="rId41" Type="http://schemas.openxmlformats.org/officeDocument/2006/relationships/slide" Target="slides/slide33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" Target="slides/slide7.xml"/><Relationship Id="rId23" Type="http://schemas.openxmlformats.org/officeDocument/2006/relationships/slide" Target="slides/slide15.xml"/><Relationship Id="rId28" Type="http://schemas.openxmlformats.org/officeDocument/2006/relationships/slide" Target="slides/slide20.xml"/><Relationship Id="rId36" Type="http://schemas.openxmlformats.org/officeDocument/2006/relationships/slide" Target="slides/slide28.xml"/><Relationship Id="rId49" Type="http://schemas.openxmlformats.org/officeDocument/2006/relationships/font" Target="fonts/font3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4C9BA26-29F9-4D06-8D8E-B66C9F8FC136}" type="datetimeFigureOut">
              <a:rPr lang="ko-KR" altLang="en-US" smtClean="0"/>
              <a:t>2019-07-04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601AC39-D377-4F66-B2DF-88595F7167B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05436520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94CED1C-4AD6-4E6C-AEDE-06D0D159C11B}" type="datetimeFigureOut">
              <a:rPr lang="ko-KR" altLang="en-US" smtClean="0"/>
              <a:t>2019-07-04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A384EB-51A0-4A46-8619-2EEC865D805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39405582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/>
              <a:t>링크 영상 재생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A384EB-51A0-4A46-8619-2EEC865D805B}" type="slidenum">
              <a:rPr lang="ko-KR" altLang="en-US" smtClean="0"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0598055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A384EB-51A0-4A46-8619-2EEC865D805B}" type="slidenum">
              <a:rPr lang="ko-KR" altLang="en-US" smtClean="0"/>
              <a:t>14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1578805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A384EB-51A0-4A46-8619-2EEC865D805B}" type="slidenum">
              <a:rPr lang="ko-KR" altLang="en-US" smtClean="0"/>
              <a:t>15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7130125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A384EB-51A0-4A46-8619-2EEC865D805B}" type="slidenum">
              <a:rPr lang="ko-KR" altLang="en-US" smtClean="0"/>
              <a:t>16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0249668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A384EB-51A0-4A46-8619-2EEC865D805B}" type="slidenum">
              <a:rPr lang="ko-KR" altLang="en-US" smtClean="0"/>
              <a:t>17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9357644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A384EB-51A0-4A46-8619-2EEC865D805B}" type="slidenum">
              <a:rPr lang="ko-KR" altLang="en-US" smtClean="0"/>
              <a:t>18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8442125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A384EB-51A0-4A46-8619-2EEC865D805B}" type="slidenum">
              <a:rPr lang="ko-KR" altLang="en-US" smtClean="0"/>
              <a:t>20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6297263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A384EB-51A0-4A46-8619-2EEC865D805B}" type="slidenum">
              <a:rPr lang="ko-KR" altLang="en-US" smtClean="0"/>
              <a:t>21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904064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A384EB-51A0-4A46-8619-2EEC865D805B}" type="slidenum">
              <a:rPr lang="ko-KR" altLang="en-US" smtClean="0"/>
              <a:t>22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4887511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A384EB-51A0-4A46-8619-2EEC865D805B}" type="slidenum">
              <a:rPr lang="ko-KR" altLang="en-US" smtClean="0"/>
              <a:t>23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027298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A384EB-51A0-4A46-8619-2EEC865D805B}" type="slidenum">
              <a:rPr lang="ko-KR" altLang="en-US" smtClean="0"/>
              <a:t>24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075361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A384EB-51A0-4A46-8619-2EEC865D805B}" type="slidenum">
              <a:rPr lang="ko-KR" altLang="en-US" smtClean="0"/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5904561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A384EB-51A0-4A46-8619-2EEC865D805B}" type="slidenum">
              <a:rPr lang="ko-KR" altLang="en-US" smtClean="0"/>
              <a:t>25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248380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A384EB-51A0-4A46-8619-2EEC865D805B}" type="slidenum">
              <a:rPr lang="ko-KR" altLang="en-US" smtClean="0"/>
              <a:t>26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6554501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A384EB-51A0-4A46-8619-2EEC865D805B}" type="slidenum">
              <a:rPr lang="ko-KR" altLang="en-US" smtClean="0"/>
              <a:t>27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8450100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A384EB-51A0-4A46-8619-2EEC865D805B}" type="slidenum">
              <a:rPr lang="ko-KR" altLang="en-US" smtClean="0"/>
              <a:t>29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3823995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A384EB-51A0-4A46-8619-2EEC865D805B}" type="slidenum">
              <a:rPr lang="ko-KR" altLang="en-US" smtClean="0"/>
              <a:t>30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7925113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A384EB-51A0-4A46-8619-2EEC865D805B}" type="slidenum">
              <a:rPr lang="ko-KR" altLang="en-US" smtClean="0"/>
              <a:t>33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5921989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A384EB-51A0-4A46-8619-2EEC865D805B}" type="slidenum">
              <a:rPr lang="ko-KR" altLang="en-US" smtClean="0"/>
              <a:t>35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5921989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A384EB-51A0-4A46-8619-2EEC865D805B}" type="slidenum">
              <a:rPr lang="ko-KR" altLang="en-US" smtClean="0"/>
              <a:t>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6745686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20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A. </a:t>
            </a:r>
            <a:r>
              <a:rPr lang="ko-KR" altLang="en-US" sz="120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오른쪽 윗 부분에 있는 점수가 </a:t>
            </a:r>
            <a:r>
              <a:rPr lang="en-US" altLang="ko-KR" sz="120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10</a:t>
            </a:r>
            <a:r>
              <a:rPr lang="ko-KR" altLang="en-US" sz="120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만큼 올라갑니다</a:t>
            </a:r>
            <a:r>
              <a:rPr lang="en-US" altLang="ko-KR" sz="120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.</a:t>
            </a:r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A384EB-51A0-4A46-8619-2EEC865D805B}" type="slidenum">
              <a:rPr lang="ko-KR" altLang="en-US" smtClean="0"/>
              <a:t>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4463110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200" dirty="0" smtClean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A. </a:t>
            </a:r>
            <a:r>
              <a:rPr lang="ko-KR" altLang="en-US" sz="1200" dirty="0" smtClean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오브젝트에 적힌 점수만큼 각각 다른 점수가 올라갑니다</a:t>
            </a:r>
            <a:r>
              <a:rPr lang="en-US" altLang="ko-KR" sz="1200" dirty="0" smtClean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.</a:t>
            </a:r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A384EB-51A0-4A46-8619-2EEC865D805B}" type="slidenum">
              <a:rPr lang="ko-KR" altLang="en-US" smtClean="0"/>
              <a:t>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7089543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200" dirty="0" smtClean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‘</a:t>
            </a:r>
            <a:r>
              <a:rPr lang="ko-KR" altLang="en-US" sz="1200" dirty="0" smtClean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축하합니다</a:t>
            </a:r>
            <a:r>
              <a:rPr lang="en-US" altLang="ko-KR" sz="1200" dirty="0" smtClean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. </a:t>
            </a:r>
            <a:r>
              <a:rPr lang="ko-KR" altLang="en-US" sz="1200" dirty="0" smtClean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우리 반 행복저금통이 가득 찼어요</a:t>
            </a:r>
            <a:r>
              <a:rPr lang="en-US" altLang="ko-KR" sz="1200" dirty="0" smtClean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.’</a:t>
            </a:r>
            <a:r>
              <a:rPr lang="ko-KR" altLang="en-US" sz="1200" dirty="0" smtClean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라고 축하메시지가 뜨게 됩니다</a:t>
            </a:r>
            <a:endParaRPr lang="ko-KR" altLang="en-US" dirty="0" smtClean="0"/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ko-KR" sz="1200" dirty="0" smtClean="0">
              <a:solidFill>
                <a:schemeClr val="tx1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A384EB-51A0-4A46-8619-2EEC865D805B}" type="slidenum">
              <a:rPr lang="ko-KR" altLang="en-US" smtClean="0"/>
              <a:t>10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9316012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A384EB-51A0-4A46-8619-2EEC865D805B}" type="slidenum">
              <a:rPr lang="ko-KR" altLang="en-US" smtClean="0"/>
              <a:t>11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2157121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A384EB-51A0-4A46-8619-2EEC865D805B}" type="slidenum">
              <a:rPr lang="ko-KR" altLang="en-US" smtClean="0"/>
              <a:t>12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7281207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A384EB-51A0-4A46-8619-2EEC865D805B}" type="slidenum">
              <a:rPr lang="ko-KR" altLang="en-US" smtClean="0"/>
              <a:t>13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198733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표지_일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직선 연결선 5"/>
          <p:cNvCxnSpPr/>
          <p:nvPr userDrawn="1"/>
        </p:nvCxnSpPr>
        <p:spPr>
          <a:xfrm>
            <a:off x="416775" y="2303579"/>
            <a:ext cx="376091" cy="0"/>
          </a:xfrm>
          <a:prstGeom prst="line">
            <a:avLst/>
          </a:prstGeom>
          <a:ln w="254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부제목 2"/>
          <p:cNvSpPr txBox="1">
            <a:spLocks/>
          </p:cNvSpPr>
          <p:nvPr userDrawn="1"/>
        </p:nvSpPr>
        <p:spPr>
          <a:xfrm>
            <a:off x="403200" y="2910849"/>
            <a:ext cx="4399200" cy="27797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1000" b="0" i="0" kern="1200" spc="-20" baseline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  <a:lvl2pPr marL="4572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1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ko-KR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일반</a:t>
            </a:r>
          </a:p>
        </p:txBody>
      </p:sp>
      <p:sp>
        <p:nvSpPr>
          <p:cNvPr id="10" name="제목 1"/>
          <p:cNvSpPr>
            <a:spLocks noGrp="1"/>
          </p:cNvSpPr>
          <p:nvPr>
            <p:ph type="ctrTitle" hasCustomPrompt="1"/>
          </p:nvPr>
        </p:nvSpPr>
        <p:spPr>
          <a:xfrm>
            <a:off x="342000" y="342000"/>
            <a:ext cx="8235478" cy="14400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algn="l">
              <a:defRPr sz="4500" spc="0" baseline="0">
                <a:solidFill>
                  <a:srgbClr val="00D296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r>
              <a:rPr lang="ko-KR" altLang="en-US" dirty="0"/>
              <a:t>문서의 제목</a:t>
            </a:r>
            <a:r>
              <a:rPr lang="en-US" altLang="ko-KR" dirty="0"/>
              <a:t/>
            </a:r>
            <a:br>
              <a:rPr lang="en-US" altLang="ko-KR" dirty="0"/>
            </a:br>
            <a:r>
              <a:rPr lang="ko-KR" altLang="en-US" dirty="0" err="1"/>
              <a:t>나눔바른고딕</a:t>
            </a:r>
            <a:r>
              <a:rPr lang="ko-KR" altLang="en-US" dirty="0"/>
              <a:t> </a:t>
            </a:r>
            <a:r>
              <a:rPr lang="en-US" altLang="ko-KR" dirty="0"/>
              <a:t>R, 45pt</a:t>
            </a:r>
            <a:endParaRPr lang="ko-KR" altLang="en-US" dirty="0"/>
          </a:p>
        </p:txBody>
      </p:sp>
      <p:sp>
        <p:nvSpPr>
          <p:cNvPr id="15" name="부제목 2"/>
          <p:cNvSpPr>
            <a:spLocks noGrp="1"/>
          </p:cNvSpPr>
          <p:nvPr>
            <p:ph type="subTitle" idx="1" hasCustomPrompt="1"/>
          </p:nvPr>
        </p:nvSpPr>
        <p:spPr>
          <a:xfrm>
            <a:off x="403200" y="2476800"/>
            <a:ext cx="6400800" cy="46588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>
              <a:buNone/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dirty="0"/>
              <a:t>작성자 </a:t>
            </a:r>
            <a:r>
              <a:rPr lang="en-US" altLang="ko-KR" dirty="0"/>
              <a:t>: </a:t>
            </a:r>
            <a:r>
              <a:rPr lang="ko-KR" altLang="en-US" dirty="0" err="1"/>
              <a:t>나눔바른고딕</a:t>
            </a:r>
            <a:r>
              <a:rPr lang="ko-KR" altLang="en-US" dirty="0"/>
              <a:t> </a:t>
            </a:r>
            <a:r>
              <a:rPr lang="en-US" altLang="ko-KR" dirty="0"/>
              <a:t>R, 12pt</a:t>
            </a:r>
          </a:p>
          <a:p>
            <a:r>
              <a:rPr lang="ko-KR" altLang="en-US" dirty="0"/>
              <a:t>소속팀 </a:t>
            </a:r>
            <a:r>
              <a:rPr lang="en-US" altLang="ko-KR" dirty="0"/>
              <a:t>/ </a:t>
            </a:r>
            <a:r>
              <a:rPr lang="ko-KR" altLang="en-US" dirty="0"/>
              <a:t>상위부서 </a:t>
            </a:r>
            <a:r>
              <a:rPr lang="en-US" altLang="ko-KR" dirty="0"/>
              <a:t>: </a:t>
            </a:r>
            <a:r>
              <a:rPr lang="ko-KR" altLang="en-US" dirty="0" err="1"/>
              <a:t>나눔바른고딕</a:t>
            </a:r>
            <a:r>
              <a:rPr lang="ko-KR" altLang="en-US" dirty="0"/>
              <a:t> </a:t>
            </a:r>
            <a:r>
              <a:rPr lang="en-US" altLang="ko-KR" dirty="0"/>
              <a:t>R, 12pt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6288206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표지_일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직선 연결선 5"/>
          <p:cNvCxnSpPr/>
          <p:nvPr userDrawn="1"/>
        </p:nvCxnSpPr>
        <p:spPr>
          <a:xfrm>
            <a:off x="416775" y="2303579"/>
            <a:ext cx="376091" cy="0"/>
          </a:xfrm>
          <a:prstGeom prst="line">
            <a:avLst/>
          </a:prstGeom>
          <a:ln w="254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부제목 2"/>
          <p:cNvSpPr txBox="1">
            <a:spLocks/>
          </p:cNvSpPr>
          <p:nvPr userDrawn="1"/>
        </p:nvSpPr>
        <p:spPr>
          <a:xfrm>
            <a:off x="403200" y="2910849"/>
            <a:ext cx="4399200" cy="27797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1000" b="0" i="0" kern="1200" spc="-20" baseline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  <a:lvl2pPr marL="4572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1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ko-KR" altLang="en-US" sz="1200" b="1">
                <a:solidFill>
                  <a:schemeClr val="tx1">
                    <a:lumMod val="65000"/>
                    <a:lumOff val="3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일반</a:t>
            </a:r>
            <a:endParaRPr lang="ko-KR" altLang="en-US" sz="1200" b="1" dirty="0">
              <a:solidFill>
                <a:schemeClr val="tx1">
                  <a:lumMod val="65000"/>
                  <a:lumOff val="3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10" name="제목 1"/>
          <p:cNvSpPr>
            <a:spLocks noGrp="1"/>
          </p:cNvSpPr>
          <p:nvPr>
            <p:ph type="ctrTitle" hasCustomPrompt="1"/>
          </p:nvPr>
        </p:nvSpPr>
        <p:spPr>
          <a:xfrm>
            <a:off x="342000" y="342000"/>
            <a:ext cx="8235478" cy="14400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algn="l">
              <a:defRPr sz="4500" spc="0" baseline="0">
                <a:solidFill>
                  <a:srgbClr val="00D296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r>
              <a:rPr lang="ko-KR" altLang="en-US" dirty="0"/>
              <a:t>문서의 제목</a:t>
            </a:r>
            <a:r>
              <a:rPr lang="en-US" altLang="ko-KR" dirty="0"/>
              <a:t/>
            </a:r>
            <a:br>
              <a:rPr lang="en-US" altLang="ko-KR" dirty="0"/>
            </a:br>
            <a:r>
              <a:rPr lang="ko-KR" altLang="en-US" dirty="0" err="1"/>
              <a:t>나눔바른고딕</a:t>
            </a:r>
            <a:r>
              <a:rPr lang="ko-KR" altLang="en-US" dirty="0"/>
              <a:t> </a:t>
            </a:r>
            <a:r>
              <a:rPr lang="en-US" altLang="ko-KR" dirty="0"/>
              <a:t>R, 45pt</a:t>
            </a:r>
            <a:endParaRPr lang="ko-KR" altLang="en-US" dirty="0"/>
          </a:p>
        </p:txBody>
      </p:sp>
      <p:sp>
        <p:nvSpPr>
          <p:cNvPr id="15" name="부제목 2"/>
          <p:cNvSpPr>
            <a:spLocks noGrp="1"/>
          </p:cNvSpPr>
          <p:nvPr>
            <p:ph type="subTitle" idx="1" hasCustomPrompt="1"/>
          </p:nvPr>
        </p:nvSpPr>
        <p:spPr>
          <a:xfrm>
            <a:off x="403200" y="2476800"/>
            <a:ext cx="6400800" cy="46588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>
              <a:buNone/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dirty="0"/>
              <a:t>작성자 </a:t>
            </a:r>
            <a:r>
              <a:rPr lang="en-US" altLang="ko-KR" dirty="0"/>
              <a:t>: </a:t>
            </a:r>
            <a:r>
              <a:rPr lang="ko-KR" altLang="en-US" dirty="0" err="1"/>
              <a:t>나눔바른고딕</a:t>
            </a:r>
            <a:r>
              <a:rPr lang="ko-KR" altLang="en-US" dirty="0"/>
              <a:t> </a:t>
            </a:r>
            <a:r>
              <a:rPr lang="en-US" altLang="ko-KR" dirty="0"/>
              <a:t>R, 12pt</a:t>
            </a:r>
          </a:p>
          <a:p>
            <a:r>
              <a:rPr lang="ko-KR" altLang="en-US" dirty="0"/>
              <a:t>소속팀 </a:t>
            </a:r>
            <a:r>
              <a:rPr lang="en-US" altLang="ko-KR" dirty="0"/>
              <a:t>/ </a:t>
            </a:r>
            <a:r>
              <a:rPr lang="ko-KR" altLang="en-US" dirty="0"/>
              <a:t>상위부서 </a:t>
            </a:r>
            <a:r>
              <a:rPr lang="en-US" altLang="ko-KR" dirty="0"/>
              <a:t>: </a:t>
            </a:r>
            <a:r>
              <a:rPr lang="ko-KR" altLang="en-US" dirty="0" err="1"/>
              <a:t>나눔바른고딕</a:t>
            </a:r>
            <a:r>
              <a:rPr lang="ko-KR" altLang="en-US" dirty="0"/>
              <a:t> </a:t>
            </a:r>
            <a:r>
              <a:rPr lang="en-US" altLang="ko-KR" dirty="0"/>
              <a:t>R, 12pt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5316407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표지_대외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제목 1"/>
          <p:cNvSpPr>
            <a:spLocks noGrp="1"/>
          </p:cNvSpPr>
          <p:nvPr>
            <p:ph type="ctrTitle" hasCustomPrompt="1"/>
          </p:nvPr>
        </p:nvSpPr>
        <p:spPr>
          <a:xfrm>
            <a:off x="342000" y="342000"/>
            <a:ext cx="8235478" cy="14400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algn="l">
              <a:defRPr sz="4500" spc="0" baseline="0">
                <a:solidFill>
                  <a:srgbClr val="00D296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r>
              <a:rPr lang="ko-KR" altLang="en-US" dirty="0"/>
              <a:t>문서의 제목</a:t>
            </a:r>
            <a:r>
              <a:rPr lang="en-US" altLang="ko-KR"/>
              <a:t/>
            </a:r>
            <a:br>
              <a:rPr lang="en-US" altLang="ko-KR"/>
            </a:br>
            <a:r>
              <a:rPr lang="ko-KR" altLang="en-US"/>
              <a:t>나눔바른고딕 </a:t>
            </a:r>
            <a:r>
              <a:rPr lang="en-US" altLang="ko-KR"/>
              <a:t>R, </a:t>
            </a:r>
            <a:r>
              <a:rPr lang="en-US" altLang="ko-KR" dirty="0"/>
              <a:t>45pt</a:t>
            </a:r>
            <a:endParaRPr lang="ko-KR" altLang="en-US" dirty="0"/>
          </a:p>
        </p:txBody>
      </p:sp>
      <p:sp>
        <p:nvSpPr>
          <p:cNvPr id="10" name="부제목 2"/>
          <p:cNvSpPr txBox="1">
            <a:spLocks/>
          </p:cNvSpPr>
          <p:nvPr userDrawn="1"/>
        </p:nvSpPr>
        <p:spPr>
          <a:xfrm>
            <a:off x="403200" y="2910849"/>
            <a:ext cx="4399200" cy="27797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1000" b="0" i="0" kern="1200" spc="-20" baseline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  <a:lvl2pPr marL="4572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1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ko-KR" altLang="en-US" sz="1200" b="1">
                <a:solidFill>
                  <a:schemeClr val="tx1">
                    <a:lumMod val="65000"/>
                    <a:lumOff val="3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대외비</a:t>
            </a:r>
            <a:endParaRPr lang="ko-KR" altLang="en-US" sz="1200" b="1" dirty="0">
              <a:solidFill>
                <a:schemeClr val="tx1">
                  <a:lumMod val="65000"/>
                  <a:lumOff val="3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12" name="부제목 2"/>
          <p:cNvSpPr>
            <a:spLocks noGrp="1"/>
          </p:cNvSpPr>
          <p:nvPr>
            <p:ph type="subTitle" idx="1" hasCustomPrompt="1"/>
          </p:nvPr>
        </p:nvSpPr>
        <p:spPr>
          <a:xfrm>
            <a:off x="403200" y="2476800"/>
            <a:ext cx="6400800" cy="46588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>
              <a:buNone/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dirty="0"/>
              <a:t>작성자 </a:t>
            </a:r>
            <a:r>
              <a:rPr lang="en-US" altLang="ko-KR" dirty="0"/>
              <a:t>: </a:t>
            </a:r>
            <a:r>
              <a:rPr lang="ko-KR" altLang="en-US" dirty="0" err="1"/>
              <a:t>나눔바른고딕</a:t>
            </a:r>
            <a:r>
              <a:rPr lang="ko-KR" altLang="en-US" dirty="0"/>
              <a:t> </a:t>
            </a:r>
            <a:r>
              <a:rPr lang="en-US" altLang="ko-KR" dirty="0"/>
              <a:t>R, 12pt</a:t>
            </a:r>
          </a:p>
          <a:p>
            <a:r>
              <a:rPr lang="ko-KR" altLang="en-US" dirty="0"/>
              <a:t>소속팀 </a:t>
            </a:r>
            <a:r>
              <a:rPr lang="en-US" altLang="ko-KR" dirty="0"/>
              <a:t>/ </a:t>
            </a:r>
            <a:r>
              <a:rPr lang="ko-KR" altLang="en-US" dirty="0"/>
              <a:t>상위부서 </a:t>
            </a:r>
            <a:r>
              <a:rPr lang="en-US" altLang="ko-KR" dirty="0"/>
              <a:t>: </a:t>
            </a:r>
            <a:r>
              <a:rPr lang="ko-KR" altLang="en-US" dirty="0" err="1"/>
              <a:t>나눔바른고딕</a:t>
            </a:r>
            <a:r>
              <a:rPr lang="ko-KR" altLang="en-US" dirty="0"/>
              <a:t> </a:t>
            </a:r>
            <a:r>
              <a:rPr lang="en-US" altLang="ko-KR" dirty="0"/>
              <a:t>R, 12pt</a:t>
            </a:r>
            <a:endParaRPr lang="ko-KR" altLang="en-US" dirty="0"/>
          </a:p>
        </p:txBody>
      </p:sp>
      <p:cxnSp>
        <p:nvCxnSpPr>
          <p:cNvPr id="7" name="직선 연결선 6"/>
          <p:cNvCxnSpPr/>
          <p:nvPr userDrawn="1"/>
        </p:nvCxnSpPr>
        <p:spPr>
          <a:xfrm>
            <a:off x="416775" y="2303579"/>
            <a:ext cx="376091" cy="0"/>
          </a:xfrm>
          <a:prstGeom prst="line">
            <a:avLst/>
          </a:prstGeom>
          <a:ln w="254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6708519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표지_기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제목 1"/>
          <p:cNvSpPr>
            <a:spLocks noGrp="1"/>
          </p:cNvSpPr>
          <p:nvPr>
            <p:ph type="ctrTitle" hasCustomPrompt="1"/>
          </p:nvPr>
        </p:nvSpPr>
        <p:spPr>
          <a:xfrm>
            <a:off x="342000" y="342000"/>
            <a:ext cx="8235478" cy="14400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algn="l">
              <a:defRPr sz="4500" spc="0" baseline="0">
                <a:solidFill>
                  <a:srgbClr val="00D296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r>
              <a:rPr lang="ko-KR" altLang="en-US" dirty="0"/>
              <a:t>문서의 제목</a:t>
            </a:r>
            <a:r>
              <a:rPr lang="en-US" altLang="ko-KR" dirty="0"/>
              <a:t/>
            </a:r>
            <a:br>
              <a:rPr lang="en-US" altLang="ko-KR" dirty="0"/>
            </a:br>
            <a:r>
              <a:rPr lang="ko-KR" altLang="en-US" dirty="0" err="1"/>
              <a:t>나눔바른고딕</a:t>
            </a:r>
            <a:r>
              <a:rPr lang="ko-KR" altLang="en-US" dirty="0"/>
              <a:t> </a:t>
            </a:r>
            <a:r>
              <a:rPr lang="en-US" altLang="ko-KR" dirty="0"/>
              <a:t>R, 45pt</a:t>
            </a:r>
            <a:endParaRPr lang="ko-KR" altLang="en-US" dirty="0"/>
          </a:p>
        </p:txBody>
      </p:sp>
      <p:sp>
        <p:nvSpPr>
          <p:cNvPr id="10" name="부제목 2"/>
          <p:cNvSpPr txBox="1">
            <a:spLocks/>
          </p:cNvSpPr>
          <p:nvPr userDrawn="1"/>
        </p:nvSpPr>
        <p:spPr>
          <a:xfrm>
            <a:off x="403200" y="2910849"/>
            <a:ext cx="4399200" cy="27797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1000" b="0" i="0" kern="1200" spc="-20" baseline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  <a:lvl2pPr marL="4572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1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ko-KR" altLang="en-US" sz="1200" b="1">
                <a:solidFill>
                  <a:schemeClr val="tx1">
                    <a:lumMod val="65000"/>
                    <a:lumOff val="3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기밀</a:t>
            </a:r>
            <a:endParaRPr lang="ko-KR" altLang="en-US" sz="1200" b="1" dirty="0">
              <a:solidFill>
                <a:schemeClr val="tx1">
                  <a:lumMod val="65000"/>
                  <a:lumOff val="3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12" name="부제목 2"/>
          <p:cNvSpPr>
            <a:spLocks noGrp="1"/>
          </p:cNvSpPr>
          <p:nvPr>
            <p:ph type="subTitle" idx="1" hasCustomPrompt="1"/>
          </p:nvPr>
        </p:nvSpPr>
        <p:spPr>
          <a:xfrm>
            <a:off x="403200" y="2476800"/>
            <a:ext cx="6400800" cy="46588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>
              <a:buNone/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dirty="0"/>
              <a:t>작성자 </a:t>
            </a:r>
            <a:r>
              <a:rPr lang="en-US" altLang="ko-KR" dirty="0"/>
              <a:t>: </a:t>
            </a:r>
            <a:r>
              <a:rPr lang="ko-KR" altLang="en-US" dirty="0" err="1"/>
              <a:t>나눔바른고딕</a:t>
            </a:r>
            <a:r>
              <a:rPr lang="ko-KR" altLang="en-US" dirty="0"/>
              <a:t> </a:t>
            </a:r>
            <a:r>
              <a:rPr lang="en-US" altLang="ko-KR" dirty="0"/>
              <a:t>R, 12pt</a:t>
            </a:r>
          </a:p>
          <a:p>
            <a:r>
              <a:rPr lang="ko-KR" altLang="en-US" dirty="0"/>
              <a:t>소속팀 </a:t>
            </a:r>
            <a:r>
              <a:rPr lang="en-US" altLang="ko-KR" dirty="0"/>
              <a:t>/ </a:t>
            </a:r>
            <a:r>
              <a:rPr lang="ko-KR" altLang="en-US" dirty="0"/>
              <a:t>상위부서 </a:t>
            </a:r>
            <a:r>
              <a:rPr lang="en-US" altLang="ko-KR" dirty="0"/>
              <a:t>: </a:t>
            </a:r>
            <a:r>
              <a:rPr lang="ko-KR" altLang="en-US" dirty="0" err="1"/>
              <a:t>나눔바른고딕</a:t>
            </a:r>
            <a:r>
              <a:rPr lang="ko-KR" altLang="en-US" dirty="0"/>
              <a:t> </a:t>
            </a:r>
            <a:r>
              <a:rPr lang="en-US" altLang="ko-KR" dirty="0"/>
              <a:t>R, 12pt</a:t>
            </a:r>
            <a:endParaRPr lang="ko-KR" altLang="en-US" dirty="0"/>
          </a:p>
        </p:txBody>
      </p:sp>
      <p:cxnSp>
        <p:nvCxnSpPr>
          <p:cNvPr id="7" name="직선 연결선 6"/>
          <p:cNvCxnSpPr/>
          <p:nvPr userDrawn="1"/>
        </p:nvCxnSpPr>
        <p:spPr>
          <a:xfrm>
            <a:off x="416775" y="2303579"/>
            <a:ext cx="376091" cy="0"/>
          </a:xfrm>
          <a:prstGeom prst="line">
            <a:avLst/>
          </a:prstGeom>
          <a:ln w="254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2853246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목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내용 개체 틀 2"/>
          <p:cNvSpPr>
            <a:spLocks noGrp="1"/>
          </p:cNvSpPr>
          <p:nvPr>
            <p:ph idx="1" hasCustomPrompt="1"/>
          </p:nvPr>
        </p:nvSpPr>
        <p:spPr>
          <a:xfrm>
            <a:off x="432000" y="1206000"/>
            <a:ext cx="7596384" cy="4527256"/>
          </a:xfrm>
          <a:prstGeom prst="rect">
            <a:avLst/>
          </a:prstGeom>
        </p:spPr>
        <p:txBody>
          <a:bodyPr lIns="0" tIns="0" rIns="0" bIns="0"/>
          <a:lstStyle>
            <a:lvl1pPr marL="266700" indent="-266700" rtl="0" eaLnBrk="1" latinLnBrk="1" hangingPunct="1">
              <a:lnSpc>
                <a:spcPct val="150000"/>
              </a:lnSpc>
              <a:spcBef>
                <a:spcPts val="10"/>
              </a:spcBef>
              <a:buFont typeface="+mj-lt"/>
              <a:buAutoNum type="arabicPeriod"/>
              <a:defRPr lang="ko-KR" altLang="en-US" sz="1400" b="1" kern="1200" spc="0" baseline="0" dirty="0" smtClean="0">
                <a:ln>
                  <a:noFill/>
                </a:ln>
                <a:solidFill>
                  <a:srgbClr val="00D296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+mn-cs"/>
              </a:defRPr>
            </a:lvl1pPr>
            <a:lvl2pPr marL="266700" indent="0" rtl="0" eaLnBrk="1" latinLnBrk="1" hangingPunct="1">
              <a:lnSpc>
                <a:spcPct val="150000"/>
              </a:lnSpc>
              <a:spcBef>
                <a:spcPts val="10"/>
              </a:spcBef>
              <a:buFont typeface="+mj-lt"/>
              <a:buNone/>
              <a:defRPr lang="ko-KR" altLang="en-US" sz="1100" kern="1200" spc="0" baseline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+mn-cs"/>
              </a:defRPr>
            </a:lvl2pPr>
            <a:lvl3pPr marL="446087" indent="0">
              <a:lnSpc>
                <a:spcPct val="150000"/>
              </a:lnSpc>
              <a:spcBef>
                <a:spcPts val="30"/>
              </a:spcBef>
              <a:buFontTx/>
              <a:buNone/>
              <a:defRPr lang="en-US" altLang="ko-KR" sz="1100" kern="1200" spc="0" baseline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+mn-cs"/>
              </a:defRPr>
            </a:lvl3pPr>
            <a:lvl4pPr marL="625475" indent="0">
              <a:lnSpc>
                <a:spcPct val="150000"/>
              </a:lnSpc>
              <a:spcBef>
                <a:spcPts val="10"/>
              </a:spcBef>
              <a:buFontTx/>
              <a:buNone/>
              <a:defRPr lang="ko-KR" altLang="en-US" sz="1100" kern="1200" spc="0" baseline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+mn-cs"/>
              </a:defRPr>
            </a:lvl4pPr>
            <a:lvl5pPr marL="648000" indent="0">
              <a:lnSpc>
                <a:spcPct val="150000"/>
              </a:lnSpc>
              <a:spcBef>
                <a:spcPts val="10"/>
              </a:spcBef>
              <a:buFontTx/>
              <a:buNone/>
              <a:defRPr lang="en-US" altLang="ko-KR" sz="1100" kern="1200" spc="0" baseline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+mn-cs"/>
              </a:defRPr>
            </a:lvl5pPr>
            <a:lvl6pPr marL="828000" indent="0">
              <a:lnSpc>
                <a:spcPct val="150000"/>
              </a:lnSpc>
              <a:spcBef>
                <a:spcPts val="10"/>
              </a:spcBef>
              <a:buFontTx/>
              <a:buNone/>
              <a:defRPr lang="en-US" altLang="ko-KR" sz="1100" kern="1200" spc="-20" baseline="0" smtClean="0">
                <a:ln>
                  <a:noFill/>
                </a:ln>
                <a:gradFill>
                  <a:gsLst>
                    <a:gs pos="0">
                      <a:schemeClr val="bg1"/>
                    </a:gs>
                    <a:gs pos="100000">
                      <a:schemeClr val="bg1"/>
                    </a:gs>
                  </a:gsLst>
                  <a:lin ang="5400000" scaled="0"/>
                </a:gra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6pPr>
          </a:lstStyle>
          <a:p>
            <a:pPr lvl="0"/>
            <a:r>
              <a:rPr lang="ko-KR" altLang="en-US" dirty="0"/>
              <a:t>마스터 텍스트  스타일 </a:t>
            </a:r>
            <a:r>
              <a:rPr lang="en-US" altLang="ko-KR" dirty="0"/>
              <a:t>: </a:t>
            </a:r>
            <a:r>
              <a:rPr lang="ko-KR" altLang="en-US" dirty="0" err="1"/>
              <a:t>나눔바른고딕</a:t>
            </a:r>
            <a:r>
              <a:rPr lang="ko-KR" altLang="en-US" dirty="0"/>
              <a:t> </a:t>
            </a:r>
            <a:r>
              <a:rPr lang="en-US" altLang="ko-KR" dirty="0"/>
              <a:t>B, 14pt</a:t>
            </a:r>
            <a:endParaRPr lang="ko-KR" altLang="en-US" dirty="0"/>
          </a:p>
          <a:p>
            <a:pPr lvl="1"/>
            <a:r>
              <a:rPr lang="ko-KR" altLang="en-US" dirty="0"/>
              <a:t>둘째 수준  </a:t>
            </a:r>
            <a:r>
              <a:rPr lang="en-US" altLang="ko-KR" dirty="0"/>
              <a:t>:  </a:t>
            </a:r>
            <a:r>
              <a:rPr lang="ko-KR" altLang="en-US" dirty="0" err="1"/>
              <a:t>나눔바른고딕</a:t>
            </a:r>
            <a:r>
              <a:rPr lang="ko-KR" altLang="en-US" dirty="0"/>
              <a:t> </a:t>
            </a:r>
            <a:r>
              <a:rPr lang="en-US" altLang="ko-KR" dirty="0"/>
              <a:t>R, 11pt</a:t>
            </a:r>
            <a:endParaRPr lang="ko-KR" altLang="en-US" dirty="0"/>
          </a:p>
          <a:p>
            <a:pPr lvl="2"/>
            <a:r>
              <a:rPr lang="ko-KR" altLang="en-US" dirty="0"/>
              <a:t>셋째 수준</a:t>
            </a:r>
            <a:endParaRPr lang="en-US" altLang="ko-KR" dirty="0"/>
          </a:p>
          <a:p>
            <a:pPr lvl="3"/>
            <a:r>
              <a:rPr lang="ko-KR" altLang="en-US" dirty="0"/>
              <a:t>넷째 수준</a:t>
            </a:r>
          </a:p>
          <a:p>
            <a:pPr lvl="4"/>
            <a:endParaRPr lang="en-US" altLang="ko-KR" dirty="0"/>
          </a:p>
        </p:txBody>
      </p:sp>
      <p:sp>
        <p:nvSpPr>
          <p:cNvPr id="5" name="제목 1"/>
          <p:cNvSpPr txBox="1">
            <a:spLocks/>
          </p:cNvSpPr>
          <p:nvPr userDrawn="1"/>
        </p:nvSpPr>
        <p:spPr>
          <a:xfrm>
            <a:off x="423154" y="401742"/>
            <a:ext cx="719600" cy="246221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0" algn="l" defTabSz="914400" rtl="0" eaLnBrk="1" latinLnBrk="1" hangingPunct="1">
              <a:spcBef>
                <a:spcPct val="0"/>
              </a:spcBef>
              <a:buNone/>
              <a:defRPr lang="ko-KR" altLang="en-US" sz="1600" b="1" kern="1200" spc="-20" baseline="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j-cs"/>
              </a:defRPr>
            </a:lvl1pPr>
          </a:lstStyle>
          <a:p>
            <a:r>
              <a:rPr lang="ko-KR" altLang="en-US" dirty="0">
                <a:solidFill>
                  <a:srgbClr val="00D296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목차</a:t>
            </a:r>
          </a:p>
        </p:txBody>
      </p:sp>
    </p:spTree>
    <p:extLst>
      <p:ext uri="{BB962C8B-B14F-4D97-AF65-F5344CB8AC3E}">
        <p14:creationId xmlns:p14="http://schemas.microsoft.com/office/powerpoint/2010/main" val="400287112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챕터 타이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1"/>
          <p:cNvSpPr>
            <a:spLocks noGrp="1"/>
          </p:cNvSpPr>
          <p:nvPr>
            <p:ph type="title" hasCustomPrompt="1"/>
          </p:nvPr>
        </p:nvSpPr>
        <p:spPr>
          <a:xfrm>
            <a:off x="392400" y="338400"/>
            <a:ext cx="8280000" cy="2063049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algn="l" defTabSz="914400" rtl="0" eaLnBrk="1" latinLnBrk="1" hangingPunct="1">
              <a:lnSpc>
                <a:spcPct val="110000"/>
              </a:lnSpc>
              <a:spcBef>
                <a:spcPct val="0"/>
              </a:spcBef>
              <a:buNone/>
              <a:defRPr lang="ko-KR" altLang="en-US" sz="3600" kern="1200" spc="-20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+mj-cs"/>
              </a:defRPr>
            </a:lvl1pPr>
          </a:lstStyle>
          <a:p>
            <a:pPr>
              <a:lnSpc>
                <a:spcPct val="110000"/>
              </a:lnSpc>
            </a:pPr>
            <a:r>
              <a:rPr lang="en-US" altLang="ko-KR" dirty="0">
                <a:gradFill>
                  <a:gsLst>
                    <a:gs pos="0">
                      <a:srgbClr val="00C73C"/>
                    </a:gs>
                    <a:gs pos="100000">
                      <a:srgbClr val="00C73C"/>
                    </a:gs>
                  </a:gsLst>
                  <a:lin ang="5400000" scaled="0"/>
                </a:gradFill>
              </a:rPr>
              <a:t>1.</a:t>
            </a:r>
            <a:br>
              <a:rPr lang="en-US" altLang="ko-KR" dirty="0">
                <a:gradFill>
                  <a:gsLst>
                    <a:gs pos="0">
                      <a:srgbClr val="00C73C"/>
                    </a:gs>
                    <a:gs pos="100000">
                      <a:srgbClr val="00C73C"/>
                    </a:gs>
                  </a:gsLst>
                  <a:lin ang="5400000" scaled="0"/>
                </a:gradFill>
              </a:rPr>
            </a:br>
            <a:r>
              <a:rPr lang="ko-KR" altLang="en-US" dirty="0" err="1">
                <a:gradFill>
                  <a:gsLst>
                    <a:gs pos="0">
                      <a:srgbClr val="00C73C"/>
                    </a:gs>
                    <a:gs pos="100000">
                      <a:srgbClr val="00C73C"/>
                    </a:gs>
                  </a:gsLst>
                  <a:lin ang="5400000" scaled="0"/>
                </a:gradFill>
              </a:rPr>
              <a:t>챕터</a:t>
            </a:r>
            <a:r>
              <a:rPr lang="ko-KR" altLang="en-US" dirty="0">
                <a:gradFill>
                  <a:gsLst>
                    <a:gs pos="0">
                      <a:srgbClr val="00C73C"/>
                    </a:gs>
                    <a:gs pos="100000">
                      <a:srgbClr val="00C73C"/>
                    </a:gs>
                  </a:gsLst>
                  <a:lin ang="5400000" scaled="0"/>
                </a:gradFill>
              </a:rPr>
              <a:t> 제목 </a:t>
            </a:r>
            <a:r>
              <a:rPr lang="en-US" altLang="ko-KR" dirty="0">
                <a:gradFill>
                  <a:gsLst>
                    <a:gs pos="0">
                      <a:srgbClr val="00C73C"/>
                    </a:gs>
                    <a:gs pos="100000">
                      <a:srgbClr val="00C73C"/>
                    </a:gs>
                  </a:gsLst>
                  <a:lin ang="5400000" scaled="0"/>
                </a:gradFill>
              </a:rPr>
              <a:t>:</a:t>
            </a:r>
            <a:br>
              <a:rPr lang="en-US" altLang="ko-KR" dirty="0">
                <a:gradFill>
                  <a:gsLst>
                    <a:gs pos="0">
                      <a:srgbClr val="00C73C"/>
                    </a:gs>
                    <a:gs pos="100000">
                      <a:srgbClr val="00C73C"/>
                    </a:gs>
                  </a:gsLst>
                  <a:lin ang="5400000" scaled="0"/>
                </a:gradFill>
              </a:rPr>
            </a:br>
            <a:r>
              <a:rPr lang="ko-KR" altLang="en-US" dirty="0" err="1">
                <a:gradFill>
                  <a:gsLst>
                    <a:gs pos="0">
                      <a:srgbClr val="00C73C"/>
                    </a:gs>
                    <a:gs pos="100000">
                      <a:srgbClr val="00C73C"/>
                    </a:gs>
                  </a:gsLst>
                  <a:lin ang="5400000" scaled="0"/>
                </a:gradFill>
              </a:rPr>
              <a:t>나눔바른고딕</a:t>
            </a:r>
            <a:r>
              <a:rPr lang="ko-KR" altLang="en-US" dirty="0">
                <a:gradFill>
                  <a:gsLst>
                    <a:gs pos="0">
                      <a:srgbClr val="00C73C"/>
                    </a:gs>
                    <a:gs pos="100000">
                      <a:srgbClr val="00C73C"/>
                    </a:gs>
                  </a:gsLst>
                  <a:lin ang="5400000" scaled="0"/>
                </a:gradFill>
              </a:rPr>
              <a:t> </a:t>
            </a:r>
            <a:r>
              <a:rPr lang="en-US" altLang="ko-KR" dirty="0">
                <a:gradFill>
                  <a:gsLst>
                    <a:gs pos="0">
                      <a:srgbClr val="00C73C"/>
                    </a:gs>
                    <a:gs pos="100000">
                      <a:srgbClr val="00C73C"/>
                    </a:gs>
                  </a:gsLst>
                  <a:lin ang="5400000" scaled="0"/>
                </a:gradFill>
              </a:rPr>
              <a:t>R, 36pt</a:t>
            </a:r>
            <a:endParaRPr lang="ko-KR" altLang="en-US" dirty="0">
              <a:gradFill>
                <a:gsLst>
                  <a:gs pos="0">
                    <a:srgbClr val="00C73C"/>
                  </a:gs>
                  <a:gs pos="100000">
                    <a:srgbClr val="00C73C"/>
                  </a:gs>
                </a:gsLst>
                <a:lin ang="5400000" scaled="0"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58850300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마지막페이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1"/>
          <p:cNvSpPr txBox="1">
            <a:spLocks/>
          </p:cNvSpPr>
          <p:nvPr userDrawn="1"/>
        </p:nvSpPr>
        <p:spPr>
          <a:xfrm>
            <a:off x="430604" y="274875"/>
            <a:ext cx="6553729" cy="1792996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algn="l" defTabSz="914400" rtl="0" eaLnBrk="1" latinLnBrk="1" hangingPunct="1">
              <a:spcBef>
                <a:spcPct val="0"/>
              </a:spcBef>
              <a:buNone/>
              <a:defRPr lang="en-US" altLang="ko-KR" sz="3600" kern="1200" spc="-20" baseline="0" smtClean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j-cs"/>
              </a:defRPr>
            </a:lvl1pPr>
          </a:lstStyle>
          <a:p>
            <a:pPr>
              <a:lnSpc>
                <a:spcPct val="110000"/>
              </a:lnSpc>
            </a:pPr>
            <a:r>
              <a:rPr lang="en-US" altLang="ko-KR" sz="2000" dirty="0">
                <a:solidFill>
                  <a:srgbClr val="00D296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-</a:t>
            </a:r>
          </a:p>
          <a:p>
            <a:pPr>
              <a:lnSpc>
                <a:spcPct val="110000"/>
              </a:lnSpc>
            </a:pPr>
            <a:r>
              <a:rPr lang="en-US" altLang="ko-KR" sz="2000" dirty="0">
                <a:solidFill>
                  <a:srgbClr val="00D296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End Of Document.</a:t>
            </a:r>
          </a:p>
          <a:p>
            <a:pPr>
              <a:lnSpc>
                <a:spcPct val="110000"/>
              </a:lnSpc>
            </a:pPr>
            <a:r>
              <a:rPr lang="en-US" altLang="ko-KR" sz="2000" dirty="0">
                <a:solidFill>
                  <a:srgbClr val="00D296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-</a:t>
            </a:r>
          </a:p>
          <a:p>
            <a:pPr>
              <a:lnSpc>
                <a:spcPct val="110000"/>
              </a:lnSpc>
            </a:pPr>
            <a:r>
              <a:rPr lang="en-US" altLang="ko-KR" sz="2000" dirty="0">
                <a:solidFill>
                  <a:srgbClr val="00D296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Thank You.</a:t>
            </a:r>
          </a:p>
          <a:p>
            <a:pPr>
              <a:lnSpc>
                <a:spcPct val="110000"/>
              </a:lnSpc>
            </a:pPr>
            <a:r>
              <a:rPr lang="en-US" altLang="ko-KR" sz="2000" dirty="0">
                <a:solidFill>
                  <a:srgbClr val="00D296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-</a:t>
            </a:r>
            <a:endParaRPr lang="ko-KR" altLang="en-US" sz="2000" dirty="0">
              <a:solidFill>
                <a:srgbClr val="00D296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37919220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목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내용 개체 틀 2"/>
          <p:cNvSpPr>
            <a:spLocks noGrp="1"/>
          </p:cNvSpPr>
          <p:nvPr>
            <p:ph idx="1" hasCustomPrompt="1"/>
          </p:nvPr>
        </p:nvSpPr>
        <p:spPr>
          <a:xfrm>
            <a:off x="432000" y="1206000"/>
            <a:ext cx="7596384" cy="4527256"/>
          </a:xfrm>
          <a:prstGeom prst="rect">
            <a:avLst/>
          </a:prstGeom>
        </p:spPr>
        <p:txBody>
          <a:bodyPr lIns="0" tIns="0" rIns="0" bIns="0"/>
          <a:lstStyle>
            <a:lvl1pPr marL="266700" indent="-266700" rtl="0" eaLnBrk="1" latinLnBrk="1" hangingPunct="1">
              <a:lnSpc>
                <a:spcPct val="150000"/>
              </a:lnSpc>
              <a:spcBef>
                <a:spcPts val="10"/>
              </a:spcBef>
              <a:buFont typeface="+mj-lt"/>
              <a:buAutoNum type="arabicPeriod"/>
              <a:defRPr lang="ko-KR" altLang="en-US" sz="1400" b="1" kern="1200" spc="0" baseline="0" dirty="0" smtClean="0">
                <a:ln>
                  <a:noFill/>
                </a:ln>
                <a:solidFill>
                  <a:srgbClr val="6AB7D4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+mn-cs"/>
              </a:defRPr>
            </a:lvl1pPr>
            <a:lvl2pPr marL="266700" indent="0" rtl="0" eaLnBrk="1" latinLnBrk="1" hangingPunct="1">
              <a:lnSpc>
                <a:spcPct val="150000"/>
              </a:lnSpc>
              <a:spcBef>
                <a:spcPts val="10"/>
              </a:spcBef>
              <a:buFont typeface="+mj-lt"/>
              <a:buNone/>
              <a:defRPr lang="ko-KR" altLang="en-US" sz="1100" kern="1200" spc="0" baseline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+mn-cs"/>
              </a:defRPr>
            </a:lvl2pPr>
            <a:lvl3pPr marL="446087" indent="0">
              <a:lnSpc>
                <a:spcPct val="150000"/>
              </a:lnSpc>
              <a:spcBef>
                <a:spcPts val="30"/>
              </a:spcBef>
              <a:buFontTx/>
              <a:buNone/>
              <a:defRPr lang="en-US" altLang="ko-KR" sz="1100" kern="1200" spc="0" baseline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+mn-cs"/>
              </a:defRPr>
            </a:lvl3pPr>
            <a:lvl4pPr marL="625475" indent="0">
              <a:lnSpc>
                <a:spcPct val="150000"/>
              </a:lnSpc>
              <a:spcBef>
                <a:spcPts val="10"/>
              </a:spcBef>
              <a:buFontTx/>
              <a:buNone/>
              <a:defRPr lang="ko-KR" altLang="en-US" sz="1100" kern="1200" spc="0" baseline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+mn-cs"/>
              </a:defRPr>
            </a:lvl4pPr>
            <a:lvl5pPr marL="648000" indent="0">
              <a:lnSpc>
                <a:spcPct val="150000"/>
              </a:lnSpc>
              <a:spcBef>
                <a:spcPts val="10"/>
              </a:spcBef>
              <a:buFontTx/>
              <a:buNone/>
              <a:defRPr lang="en-US" altLang="ko-KR" sz="1100" kern="1200" spc="0" baseline="0" smtClean="0">
                <a:ln>
                  <a:noFill/>
                </a:ln>
                <a:gradFill>
                  <a:gsLst>
                    <a:gs pos="0">
                      <a:schemeClr val="bg1"/>
                    </a:gs>
                    <a:gs pos="100000">
                      <a:schemeClr val="bg1"/>
                    </a:gs>
                  </a:gsLst>
                  <a:lin ang="5400000" scaled="0"/>
                </a:gradFill>
                <a:latin typeface="나눔바른고딕" panose="020B0603020101020101" pitchFamily="50" charset="-127"/>
                <a:ea typeface="나눔바른고딕" panose="020B0603020101020101" pitchFamily="50" charset="-127"/>
                <a:cs typeface="+mn-cs"/>
              </a:defRPr>
            </a:lvl5pPr>
            <a:lvl6pPr marL="828000" indent="0">
              <a:lnSpc>
                <a:spcPct val="150000"/>
              </a:lnSpc>
              <a:spcBef>
                <a:spcPts val="10"/>
              </a:spcBef>
              <a:buFontTx/>
              <a:buNone/>
              <a:defRPr lang="en-US" altLang="ko-KR" sz="1100" kern="1200" spc="-20" baseline="0" smtClean="0">
                <a:ln>
                  <a:noFill/>
                </a:ln>
                <a:gradFill>
                  <a:gsLst>
                    <a:gs pos="0">
                      <a:schemeClr val="bg1"/>
                    </a:gs>
                    <a:gs pos="100000">
                      <a:schemeClr val="bg1"/>
                    </a:gs>
                  </a:gsLst>
                  <a:lin ang="5400000" scaled="0"/>
                </a:gra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6pPr>
          </a:lstStyle>
          <a:p>
            <a:pPr lvl="0"/>
            <a:r>
              <a:rPr lang="ko-KR" altLang="en-US" dirty="0"/>
              <a:t>마스터 텍스트  스타일 </a:t>
            </a:r>
            <a:r>
              <a:rPr lang="en-US" altLang="ko-KR" dirty="0"/>
              <a:t>: </a:t>
            </a:r>
            <a:r>
              <a:rPr lang="ko-KR" altLang="en-US" dirty="0" err="1"/>
              <a:t>나눔바른고딕</a:t>
            </a:r>
            <a:r>
              <a:rPr lang="ko-KR" altLang="en-US" dirty="0"/>
              <a:t> </a:t>
            </a:r>
            <a:r>
              <a:rPr lang="en-US" altLang="ko-KR" dirty="0"/>
              <a:t>B, 14pt</a:t>
            </a:r>
            <a:endParaRPr lang="ko-KR" altLang="en-US" dirty="0"/>
          </a:p>
          <a:p>
            <a:pPr lvl="1"/>
            <a:r>
              <a:rPr lang="ko-KR" altLang="en-US" dirty="0"/>
              <a:t>둘째 수준  </a:t>
            </a:r>
            <a:r>
              <a:rPr lang="en-US" altLang="ko-KR" dirty="0"/>
              <a:t>:  </a:t>
            </a:r>
            <a:r>
              <a:rPr lang="ko-KR" altLang="en-US" dirty="0" err="1"/>
              <a:t>나눔바른고딕</a:t>
            </a:r>
            <a:r>
              <a:rPr lang="ko-KR" altLang="en-US" dirty="0"/>
              <a:t> </a:t>
            </a:r>
            <a:r>
              <a:rPr lang="en-US" altLang="ko-KR" dirty="0"/>
              <a:t>R, 11pt</a:t>
            </a:r>
            <a:endParaRPr lang="ko-KR" altLang="en-US" dirty="0"/>
          </a:p>
          <a:p>
            <a:pPr lvl="2"/>
            <a:r>
              <a:rPr lang="ko-KR" altLang="en-US" dirty="0"/>
              <a:t>셋째 수준</a:t>
            </a:r>
            <a:endParaRPr lang="en-US" altLang="ko-KR" dirty="0"/>
          </a:p>
          <a:p>
            <a:pPr lvl="3"/>
            <a:r>
              <a:rPr lang="ko-KR" altLang="en-US" dirty="0"/>
              <a:t>넷째 수준</a:t>
            </a:r>
          </a:p>
          <a:p>
            <a:pPr lvl="4"/>
            <a:endParaRPr lang="en-US" altLang="ko-KR" dirty="0"/>
          </a:p>
        </p:txBody>
      </p:sp>
      <p:sp>
        <p:nvSpPr>
          <p:cNvPr id="5" name="제목 1"/>
          <p:cNvSpPr txBox="1">
            <a:spLocks/>
          </p:cNvSpPr>
          <p:nvPr userDrawn="1"/>
        </p:nvSpPr>
        <p:spPr>
          <a:xfrm>
            <a:off x="423154" y="401742"/>
            <a:ext cx="719600" cy="246221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0" algn="l" defTabSz="914400" rtl="0" eaLnBrk="1" latinLnBrk="1" hangingPunct="1">
              <a:spcBef>
                <a:spcPct val="0"/>
              </a:spcBef>
              <a:buNone/>
              <a:defRPr lang="ko-KR" altLang="en-US" sz="1600" b="1" kern="1200" spc="-20" baseline="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j-cs"/>
              </a:defRPr>
            </a:lvl1pPr>
          </a:lstStyle>
          <a:p>
            <a:r>
              <a:rPr lang="ko-KR" altLang="en-US" dirty="0">
                <a:solidFill>
                  <a:srgbClr val="6AB7D4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목차</a:t>
            </a:r>
          </a:p>
        </p:txBody>
      </p:sp>
    </p:spTree>
    <p:extLst>
      <p:ext uri="{BB962C8B-B14F-4D97-AF65-F5344CB8AC3E}">
        <p14:creationId xmlns:p14="http://schemas.microsoft.com/office/powerpoint/2010/main" val="121766477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챕터 타이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>
            <a:extLst>
              <a:ext uri="{FF2B5EF4-FFF2-40B4-BE49-F238E27FC236}">
                <a16:creationId xmlns:a16="http://schemas.microsoft.com/office/drawing/2014/main" xmlns="" id="{1B0F5A5D-F555-45E7-ABA3-941D6C64852E}"/>
              </a:ext>
            </a:extLst>
          </p:cNvPr>
          <p:cNvSpPr/>
          <p:nvPr userDrawn="1"/>
        </p:nvSpPr>
        <p:spPr>
          <a:xfrm>
            <a:off x="5436776" y="-46088"/>
            <a:ext cx="370790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1400">
                <a:latin typeface="나눔고딕" panose="020D0604000000000000" pitchFamily="50" charset="-127"/>
                <a:ea typeface="나눔고딕" panose="020D0604000000000000" pitchFamily="50" charset="-127"/>
              </a:rPr>
              <a:t>미래엔 </a:t>
            </a:r>
            <a:r>
              <a:rPr lang="en-US" altLang="ko-KR" sz="1400">
                <a:latin typeface="나눔고딕" panose="020D0604000000000000" pitchFamily="50" charset="-127"/>
                <a:ea typeface="나눔고딕" panose="020D0604000000000000" pitchFamily="50" charset="-127"/>
              </a:rPr>
              <a:t>84-85</a:t>
            </a:r>
            <a:r>
              <a:rPr lang="ko-KR" altLang="en-US" sz="1400">
                <a:latin typeface="나눔고딕" panose="020D0604000000000000" pitchFamily="50" charset="-127"/>
                <a:ea typeface="나눔고딕" panose="020D0604000000000000" pitchFamily="50" charset="-127"/>
              </a:rPr>
              <a:t>쪽 준비물 합계 구하는 프로그램</a:t>
            </a:r>
            <a:endParaRPr lang="ko-KR" altLang="en-US" sz="14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10782124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마지막페이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1"/>
          <p:cNvSpPr txBox="1">
            <a:spLocks/>
          </p:cNvSpPr>
          <p:nvPr userDrawn="1"/>
        </p:nvSpPr>
        <p:spPr>
          <a:xfrm>
            <a:off x="430604" y="274875"/>
            <a:ext cx="6553729" cy="1792996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algn="l" defTabSz="914400" rtl="0" eaLnBrk="1" latinLnBrk="1" hangingPunct="1">
              <a:spcBef>
                <a:spcPct val="0"/>
              </a:spcBef>
              <a:buNone/>
              <a:defRPr lang="en-US" altLang="ko-KR" sz="3600" kern="1200" spc="-20" baseline="0" smtClean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j-cs"/>
              </a:defRPr>
            </a:lvl1pPr>
          </a:lstStyle>
          <a:p>
            <a:pPr>
              <a:lnSpc>
                <a:spcPct val="110000"/>
              </a:lnSpc>
            </a:pPr>
            <a:r>
              <a:rPr lang="en-US" altLang="ko-KR" sz="2000" dirty="0">
                <a:solidFill>
                  <a:srgbClr val="6AB7D4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-</a:t>
            </a:r>
          </a:p>
          <a:p>
            <a:pPr>
              <a:lnSpc>
                <a:spcPct val="110000"/>
              </a:lnSpc>
            </a:pPr>
            <a:r>
              <a:rPr lang="en-US" altLang="ko-KR" sz="2000" dirty="0">
                <a:solidFill>
                  <a:srgbClr val="6AB7D4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End Of Document.</a:t>
            </a:r>
          </a:p>
          <a:p>
            <a:pPr>
              <a:lnSpc>
                <a:spcPct val="110000"/>
              </a:lnSpc>
            </a:pPr>
            <a:r>
              <a:rPr lang="en-US" altLang="ko-KR" sz="2000" dirty="0">
                <a:solidFill>
                  <a:srgbClr val="6AB7D4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-</a:t>
            </a:r>
          </a:p>
          <a:p>
            <a:pPr>
              <a:lnSpc>
                <a:spcPct val="110000"/>
              </a:lnSpc>
            </a:pPr>
            <a:r>
              <a:rPr lang="en-US" altLang="ko-KR" sz="2000" dirty="0">
                <a:solidFill>
                  <a:srgbClr val="6AB7D4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Thank You.</a:t>
            </a:r>
          </a:p>
          <a:p>
            <a:pPr>
              <a:lnSpc>
                <a:spcPct val="110000"/>
              </a:lnSpc>
            </a:pPr>
            <a:r>
              <a:rPr lang="en-US" altLang="ko-KR" sz="2000" dirty="0">
                <a:solidFill>
                  <a:srgbClr val="6AB7D4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-</a:t>
            </a:r>
            <a:endParaRPr lang="ko-KR" altLang="en-US" sz="2000" dirty="0">
              <a:solidFill>
                <a:srgbClr val="6AB7D4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33557490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챕터 타이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1"/>
          <p:cNvSpPr>
            <a:spLocks noGrp="1"/>
          </p:cNvSpPr>
          <p:nvPr>
            <p:ph type="title" hasCustomPrompt="1"/>
          </p:nvPr>
        </p:nvSpPr>
        <p:spPr>
          <a:xfrm>
            <a:off x="392400" y="338400"/>
            <a:ext cx="8280000" cy="2063049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algn="l" defTabSz="914400" rtl="0" eaLnBrk="1" latinLnBrk="1" hangingPunct="1">
              <a:lnSpc>
                <a:spcPct val="110000"/>
              </a:lnSpc>
              <a:spcBef>
                <a:spcPct val="0"/>
              </a:spcBef>
              <a:buNone/>
              <a:defRPr lang="ko-KR" altLang="en-US" sz="3600" kern="1200" spc="-20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+mj-cs"/>
              </a:defRPr>
            </a:lvl1pPr>
          </a:lstStyle>
          <a:p>
            <a:pPr>
              <a:lnSpc>
                <a:spcPct val="110000"/>
              </a:lnSpc>
            </a:pPr>
            <a:r>
              <a:rPr lang="en-US" altLang="ko-KR" dirty="0">
                <a:gradFill>
                  <a:gsLst>
                    <a:gs pos="0">
                      <a:srgbClr val="00C73C"/>
                    </a:gs>
                    <a:gs pos="100000">
                      <a:srgbClr val="00C73C"/>
                    </a:gs>
                  </a:gsLst>
                  <a:lin ang="5400000" scaled="0"/>
                </a:gradFill>
              </a:rPr>
              <a:t>1.</a:t>
            </a:r>
            <a:br>
              <a:rPr lang="en-US" altLang="ko-KR" dirty="0">
                <a:gradFill>
                  <a:gsLst>
                    <a:gs pos="0">
                      <a:srgbClr val="00C73C"/>
                    </a:gs>
                    <a:gs pos="100000">
                      <a:srgbClr val="00C73C"/>
                    </a:gs>
                  </a:gsLst>
                  <a:lin ang="5400000" scaled="0"/>
                </a:gradFill>
              </a:rPr>
            </a:br>
            <a:r>
              <a:rPr lang="ko-KR" altLang="en-US" dirty="0" err="1">
                <a:gradFill>
                  <a:gsLst>
                    <a:gs pos="0">
                      <a:srgbClr val="00C73C"/>
                    </a:gs>
                    <a:gs pos="100000">
                      <a:srgbClr val="00C73C"/>
                    </a:gs>
                  </a:gsLst>
                  <a:lin ang="5400000" scaled="0"/>
                </a:gradFill>
              </a:rPr>
              <a:t>챕터</a:t>
            </a:r>
            <a:r>
              <a:rPr lang="ko-KR" altLang="en-US" dirty="0">
                <a:gradFill>
                  <a:gsLst>
                    <a:gs pos="0">
                      <a:srgbClr val="00C73C"/>
                    </a:gs>
                    <a:gs pos="100000">
                      <a:srgbClr val="00C73C"/>
                    </a:gs>
                  </a:gsLst>
                  <a:lin ang="5400000" scaled="0"/>
                </a:gradFill>
              </a:rPr>
              <a:t> 제목 </a:t>
            </a:r>
            <a:r>
              <a:rPr lang="en-US" altLang="ko-KR" dirty="0">
                <a:gradFill>
                  <a:gsLst>
                    <a:gs pos="0">
                      <a:srgbClr val="00C73C"/>
                    </a:gs>
                    <a:gs pos="100000">
                      <a:srgbClr val="00C73C"/>
                    </a:gs>
                  </a:gsLst>
                  <a:lin ang="5400000" scaled="0"/>
                </a:gradFill>
              </a:rPr>
              <a:t>:</a:t>
            </a:r>
            <a:br>
              <a:rPr lang="en-US" altLang="ko-KR" dirty="0">
                <a:gradFill>
                  <a:gsLst>
                    <a:gs pos="0">
                      <a:srgbClr val="00C73C"/>
                    </a:gs>
                    <a:gs pos="100000">
                      <a:srgbClr val="00C73C"/>
                    </a:gs>
                  </a:gsLst>
                  <a:lin ang="5400000" scaled="0"/>
                </a:gradFill>
              </a:rPr>
            </a:br>
            <a:r>
              <a:rPr lang="ko-KR" altLang="en-US" dirty="0" err="1">
                <a:gradFill>
                  <a:gsLst>
                    <a:gs pos="0">
                      <a:srgbClr val="00C73C"/>
                    </a:gs>
                    <a:gs pos="100000">
                      <a:srgbClr val="00C73C"/>
                    </a:gs>
                  </a:gsLst>
                  <a:lin ang="5400000" scaled="0"/>
                </a:gradFill>
              </a:rPr>
              <a:t>나눔바른고딕</a:t>
            </a:r>
            <a:r>
              <a:rPr lang="ko-KR" altLang="en-US" dirty="0">
                <a:gradFill>
                  <a:gsLst>
                    <a:gs pos="0">
                      <a:srgbClr val="00C73C"/>
                    </a:gs>
                    <a:gs pos="100000">
                      <a:srgbClr val="00C73C"/>
                    </a:gs>
                  </a:gsLst>
                  <a:lin ang="5400000" scaled="0"/>
                </a:gradFill>
              </a:rPr>
              <a:t> </a:t>
            </a:r>
            <a:r>
              <a:rPr lang="en-US" altLang="ko-KR" dirty="0">
                <a:gradFill>
                  <a:gsLst>
                    <a:gs pos="0">
                      <a:srgbClr val="00C73C"/>
                    </a:gs>
                    <a:gs pos="100000">
                      <a:srgbClr val="00C73C"/>
                    </a:gs>
                  </a:gsLst>
                  <a:lin ang="5400000" scaled="0"/>
                </a:gradFill>
              </a:rPr>
              <a:t>R, 36pt</a:t>
            </a:r>
            <a:endParaRPr lang="ko-KR" altLang="en-US" dirty="0">
              <a:gradFill>
                <a:gsLst>
                  <a:gs pos="0">
                    <a:srgbClr val="00C73C"/>
                  </a:gs>
                  <a:gs pos="100000">
                    <a:srgbClr val="00C73C"/>
                  </a:gs>
                </a:gsLst>
                <a:lin ang="5400000" scaled="0"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389293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표지_대외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제목 1"/>
          <p:cNvSpPr>
            <a:spLocks noGrp="1"/>
          </p:cNvSpPr>
          <p:nvPr>
            <p:ph type="ctrTitle" hasCustomPrompt="1"/>
          </p:nvPr>
        </p:nvSpPr>
        <p:spPr>
          <a:xfrm>
            <a:off x="342000" y="342000"/>
            <a:ext cx="8235478" cy="14400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algn="l">
              <a:defRPr sz="4500" spc="0" baseline="0">
                <a:solidFill>
                  <a:srgbClr val="00D296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r>
              <a:rPr lang="ko-KR" altLang="en-US" dirty="0"/>
              <a:t>문서의 제목</a:t>
            </a:r>
            <a:r>
              <a:rPr lang="en-US" altLang="ko-KR" dirty="0"/>
              <a:t/>
            </a:r>
            <a:br>
              <a:rPr lang="en-US" altLang="ko-KR" dirty="0"/>
            </a:br>
            <a:r>
              <a:rPr lang="ko-KR" altLang="en-US" dirty="0" err="1"/>
              <a:t>나눔바른고딕</a:t>
            </a:r>
            <a:r>
              <a:rPr lang="ko-KR" altLang="en-US" dirty="0"/>
              <a:t> </a:t>
            </a:r>
            <a:r>
              <a:rPr lang="en-US" altLang="ko-KR" dirty="0"/>
              <a:t>R, 45pt</a:t>
            </a:r>
            <a:endParaRPr lang="ko-KR" altLang="en-US" dirty="0"/>
          </a:p>
        </p:txBody>
      </p:sp>
      <p:sp>
        <p:nvSpPr>
          <p:cNvPr id="10" name="부제목 2"/>
          <p:cNvSpPr txBox="1">
            <a:spLocks/>
          </p:cNvSpPr>
          <p:nvPr userDrawn="1"/>
        </p:nvSpPr>
        <p:spPr>
          <a:xfrm>
            <a:off x="403200" y="2910849"/>
            <a:ext cx="4399200" cy="27797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1000" b="0" i="0" kern="1200" spc="-20" baseline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  <a:lvl2pPr marL="4572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1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ko-KR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대외비</a:t>
            </a:r>
          </a:p>
        </p:txBody>
      </p:sp>
      <p:sp>
        <p:nvSpPr>
          <p:cNvPr id="12" name="부제목 2"/>
          <p:cNvSpPr>
            <a:spLocks noGrp="1"/>
          </p:cNvSpPr>
          <p:nvPr>
            <p:ph type="subTitle" idx="1" hasCustomPrompt="1"/>
          </p:nvPr>
        </p:nvSpPr>
        <p:spPr>
          <a:xfrm>
            <a:off x="403200" y="2476800"/>
            <a:ext cx="6400800" cy="46588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>
              <a:buNone/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/>
              <a:t>작성자 </a:t>
            </a:r>
            <a:r>
              <a:rPr lang="en-US" altLang="ko-KR"/>
              <a:t>: </a:t>
            </a:r>
            <a:r>
              <a:rPr lang="ko-KR" altLang="en-US"/>
              <a:t>나눔바른고딕 </a:t>
            </a:r>
            <a:r>
              <a:rPr lang="en-US" altLang="ko-KR"/>
              <a:t>R, 12pt</a:t>
            </a:r>
          </a:p>
          <a:p>
            <a:r>
              <a:rPr lang="ko-KR" altLang="en-US"/>
              <a:t>소속팀 </a:t>
            </a:r>
            <a:r>
              <a:rPr lang="en-US" altLang="ko-KR"/>
              <a:t>/ </a:t>
            </a:r>
            <a:r>
              <a:rPr lang="ko-KR" altLang="en-US"/>
              <a:t>상위부서 </a:t>
            </a:r>
            <a:r>
              <a:rPr lang="en-US" altLang="ko-KR"/>
              <a:t>: </a:t>
            </a:r>
            <a:r>
              <a:rPr lang="ko-KR" altLang="en-US"/>
              <a:t>나눔바른고딕 </a:t>
            </a:r>
            <a:r>
              <a:rPr lang="en-US" altLang="ko-KR"/>
              <a:t>R, 12pt</a:t>
            </a:r>
            <a:endParaRPr lang="ko-KR" altLang="en-US"/>
          </a:p>
        </p:txBody>
      </p:sp>
      <p:cxnSp>
        <p:nvCxnSpPr>
          <p:cNvPr id="7" name="직선 연결선 6"/>
          <p:cNvCxnSpPr/>
          <p:nvPr userDrawn="1"/>
        </p:nvCxnSpPr>
        <p:spPr>
          <a:xfrm>
            <a:off x="416775" y="2303579"/>
            <a:ext cx="376091" cy="0"/>
          </a:xfrm>
          <a:prstGeom prst="line">
            <a:avLst/>
          </a:prstGeom>
          <a:ln w="254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6575228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목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내용 개체 틀 2"/>
          <p:cNvSpPr>
            <a:spLocks noGrp="1"/>
          </p:cNvSpPr>
          <p:nvPr>
            <p:ph idx="1" hasCustomPrompt="1"/>
          </p:nvPr>
        </p:nvSpPr>
        <p:spPr>
          <a:xfrm>
            <a:off x="432000" y="1206000"/>
            <a:ext cx="7596384" cy="4527256"/>
          </a:xfrm>
          <a:prstGeom prst="rect">
            <a:avLst/>
          </a:prstGeom>
        </p:spPr>
        <p:txBody>
          <a:bodyPr lIns="0" tIns="0" rIns="0" bIns="0"/>
          <a:lstStyle>
            <a:lvl1pPr marL="266700" indent="-266700" rtl="0" eaLnBrk="1" latinLnBrk="1" hangingPunct="1">
              <a:lnSpc>
                <a:spcPct val="150000"/>
              </a:lnSpc>
              <a:spcBef>
                <a:spcPts val="10"/>
              </a:spcBef>
              <a:buFont typeface="+mj-lt"/>
              <a:buAutoNum type="arabicPeriod"/>
              <a:defRPr lang="ko-KR" altLang="en-US" sz="1400" b="1" kern="1200" spc="0" baseline="0" dirty="0" smtClean="0">
                <a:ln>
                  <a:noFill/>
                </a:ln>
                <a:solidFill>
                  <a:srgbClr val="DF81DB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+mn-cs"/>
              </a:defRPr>
            </a:lvl1pPr>
            <a:lvl2pPr marL="266700" indent="0" rtl="0" eaLnBrk="1" latinLnBrk="1" hangingPunct="1">
              <a:lnSpc>
                <a:spcPct val="150000"/>
              </a:lnSpc>
              <a:spcBef>
                <a:spcPts val="10"/>
              </a:spcBef>
              <a:buFont typeface="+mj-lt"/>
              <a:buNone/>
              <a:defRPr lang="ko-KR" altLang="en-US" sz="1100" kern="1200" spc="0" baseline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+mn-cs"/>
              </a:defRPr>
            </a:lvl2pPr>
            <a:lvl3pPr marL="446087" indent="0">
              <a:lnSpc>
                <a:spcPct val="150000"/>
              </a:lnSpc>
              <a:spcBef>
                <a:spcPts val="30"/>
              </a:spcBef>
              <a:buFontTx/>
              <a:buNone/>
              <a:defRPr lang="en-US" altLang="ko-KR" sz="1100" kern="1200" spc="0" baseline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+mn-cs"/>
              </a:defRPr>
            </a:lvl3pPr>
            <a:lvl4pPr marL="625475" indent="0">
              <a:lnSpc>
                <a:spcPct val="150000"/>
              </a:lnSpc>
              <a:spcBef>
                <a:spcPts val="10"/>
              </a:spcBef>
              <a:buFontTx/>
              <a:buNone/>
              <a:defRPr lang="ko-KR" altLang="en-US" sz="1100" kern="1200" spc="0" baseline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+mn-cs"/>
              </a:defRPr>
            </a:lvl4pPr>
            <a:lvl5pPr marL="648000" indent="0">
              <a:lnSpc>
                <a:spcPct val="150000"/>
              </a:lnSpc>
              <a:spcBef>
                <a:spcPts val="10"/>
              </a:spcBef>
              <a:buFontTx/>
              <a:buNone/>
              <a:defRPr lang="en-US" altLang="ko-KR" sz="1100" kern="1200" spc="0" baseline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+mn-cs"/>
              </a:defRPr>
            </a:lvl5pPr>
            <a:lvl6pPr marL="828000" indent="0">
              <a:lnSpc>
                <a:spcPct val="150000"/>
              </a:lnSpc>
              <a:spcBef>
                <a:spcPts val="10"/>
              </a:spcBef>
              <a:buFontTx/>
              <a:buNone/>
              <a:defRPr lang="en-US" altLang="ko-KR" sz="1100" kern="1200" spc="-20" baseline="0" smtClean="0">
                <a:ln>
                  <a:noFill/>
                </a:ln>
                <a:gradFill>
                  <a:gsLst>
                    <a:gs pos="0">
                      <a:schemeClr val="bg1"/>
                    </a:gs>
                    <a:gs pos="100000">
                      <a:schemeClr val="bg1"/>
                    </a:gs>
                  </a:gsLst>
                  <a:lin ang="5400000" scaled="0"/>
                </a:gra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6pPr>
          </a:lstStyle>
          <a:p>
            <a:pPr lvl="0"/>
            <a:r>
              <a:rPr lang="ko-KR" altLang="en-US" dirty="0"/>
              <a:t>마스터 텍스트  스타일 </a:t>
            </a:r>
            <a:r>
              <a:rPr lang="en-US" altLang="ko-KR" dirty="0"/>
              <a:t>: </a:t>
            </a:r>
            <a:r>
              <a:rPr lang="ko-KR" altLang="en-US" dirty="0" err="1"/>
              <a:t>나눔바른고딕</a:t>
            </a:r>
            <a:r>
              <a:rPr lang="ko-KR" altLang="en-US" dirty="0"/>
              <a:t> </a:t>
            </a:r>
            <a:r>
              <a:rPr lang="en-US" altLang="ko-KR" dirty="0"/>
              <a:t>B, 14pt</a:t>
            </a:r>
            <a:endParaRPr lang="ko-KR" altLang="en-US" dirty="0"/>
          </a:p>
          <a:p>
            <a:pPr lvl="1"/>
            <a:r>
              <a:rPr lang="ko-KR" altLang="en-US" dirty="0"/>
              <a:t>둘째 수준  </a:t>
            </a:r>
            <a:r>
              <a:rPr lang="en-US" altLang="ko-KR" dirty="0"/>
              <a:t>:  </a:t>
            </a:r>
            <a:r>
              <a:rPr lang="ko-KR" altLang="en-US" dirty="0" err="1"/>
              <a:t>나눔바른고딕</a:t>
            </a:r>
            <a:r>
              <a:rPr lang="ko-KR" altLang="en-US" dirty="0"/>
              <a:t> </a:t>
            </a:r>
            <a:r>
              <a:rPr lang="en-US" altLang="ko-KR" dirty="0"/>
              <a:t>R, 11pt</a:t>
            </a:r>
            <a:endParaRPr lang="ko-KR" altLang="en-US" dirty="0"/>
          </a:p>
          <a:p>
            <a:pPr lvl="2"/>
            <a:r>
              <a:rPr lang="ko-KR" altLang="en-US" dirty="0"/>
              <a:t>셋째 수준</a:t>
            </a:r>
            <a:endParaRPr lang="en-US" altLang="ko-KR" dirty="0"/>
          </a:p>
          <a:p>
            <a:pPr lvl="3"/>
            <a:r>
              <a:rPr lang="ko-KR" altLang="en-US" dirty="0"/>
              <a:t>넷째 수준</a:t>
            </a:r>
          </a:p>
          <a:p>
            <a:pPr lvl="4"/>
            <a:endParaRPr lang="en-US" altLang="ko-KR" dirty="0"/>
          </a:p>
        </p:txBody>
      </p:sp>
      <p:sp>
        <p:nvSpPr>
          <p:cNvPr id="5" name="제목 1"/>
          <p:cNvSpPr txBox="1">
            <a:spLocks/>
          </p:cNvSpPr>
          <p:nvPr userDrawn="1"/>
        </p:nvSpPr>
        <p:spPr>
          <a:xfrm>
            <a:off x="423154" y="401742"/>
            <a:ext cx="719600" cy="246221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0" algn="l" defTabSz="914400" rtl="0" eaLnBrk="1" latinLnBrk="1" hangingPunct="1">
              <a:spcBef>
                <a:spcPct val="0"/>
              </a:spcBef>
              <a:buNone/>
              <a:defRPr lang="ko-KR" altLang="en-US" sz="1600" b="1" kern="1200" spc="-20" baseline="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j-cs"/>
              </a:defRPr>
            </a:lvl1pPr>
          </a:lstStyle>
          <a:p>
            <a:r>
              <a:rPr lang="ko-KR" altLang="en-US" dirty="0">
                <a:solidFill>
                  <a:srgbClr val="DF81DB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목차</a:t>
            </a:r>
          </a:p>
        </p:txBody>
      </p:sp>
    </p:spTree>
    <p:extLst>
      <p:ext uri="{BB962C8B-B14F-4D97-AF65-F5344CB8AC3E}">
        <p14:creationId xmlns:p14="http://schemas.microsoft.com/office/powerpoint/2010/main" val="14601666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챕터 타이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1"/>
          <p:cNvSpPr>
            <a:spLocks noGrp="1"/>
          </p:cNvSpPr>
          <p:nvPr>
            <p:ph type="title" hasCustomPrompt="1"/>
          </p:nvPr>
        </p:nvSpPr>
        <p:spPr>
          <a:xfrm>
            <a:off x="392400" y="338400"/>
            <a:ext cx="8280000" cy="2063049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algn="l" defTabSz="914400" rtl="0" eaLnBrk="1" latinLnBrk="1" hangingPunct="1">
              <a:lnSpc>
                <a:spcPct val="110000"/>
              </a:lnSpc>
              <a:spcBef>
                <a:spcPct val="0"/>
              </a:spcBef>
              <a:buNone/>
              <a:defRPr lang="ko-KR" altLang="en-US" sz="3600" kern="1200" spc="-20" baseline="0" dirty="0">
                <a:solidFill>
                  <a:srgbClr val="DF81DB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+mj-cs"/>
              </a:defRPr>
            </a:lvl1pPr>
          </a:lstStyle>
          <a:p>
            <a:pPr>
              <a:lnSpc>
                <a:spcPct val="110000"/>
              </a:lnSpc>
            </a:pPr>
            <a:r>
              <a:rPr lang="en-US" altLang="ko-KR" dirty="0">
                <a:gradFill>
                  <a:gsLst>
                    <a:gs pos="0">
                      <a:srgbClr val="00C73C"/>
                    </a:gs>
                    <a:gs pos="100000">
                      <a:srgbClr val="00C73C"/>
                    </a:gs>
                  </a:gsLst>
                  <a:lin ang="5400000" scaled="0"/>
                </a:gradFill>
              </a:rPr>
              <a:t>1.</a:t>
            </a:r>
            <a:br>
              <a:rPr lang="en-US" altLang="ko-KR" dirty="0">
                <a:gradFill>
                  <a:gsLst>
                    <a:gs pos="0">
                      <a:srgbClr val="00C73C"/>
                    </a:gs>
                    <a:gs pos="100000">
                      <a:srgbClr val="00C73C"/>
                    </a:gs>
                  </a:gsLst>
                  <a:lin ang="5400000" scaled="0"/>
                </a:gradFill>
              </a:rPr>
            </a:br>
            <a:r>
              <a:rPr lang="ko-KR" altLang="en-US" dirty="0" err="1">
                <a:gradFill>
                  <a:gsLst>
                    <a:gs pos="0">
                      <a:srgbClr val="00C73C"/>
                    </a:gs>
                    <a:gs pos="100000">
                      <a:srgbClr val="00C73C"/>
                    </a:gs>
                  </a:gsLst>
                  <a:lin ang="5400000" scaled="0"/>
                </a:gradFill>
              </a:rPr>
              <a:t>챕터</a:t>
            </a:r>
            <a:r>
              <a:rPr lang="ko-KR" altLang="en-US" dirty="0">
                <a:gradFill>
                  <a:gsLst>
                    <a:gs pos="0">
                      <a:srgbClr val="00C73C"/>
                    </a:gs>
                    <a:gs pos="100000">
                      <a:srgbClr val="00C73C"/>
                    </a:gs>
                  </a:gsLst>
                  <a:lin ang="5400000" scaled="0"/>
                </a:gradFill>
              </a:rPr>
              <a:t> 제목 </a:t>
            </a:r>
            <a:r>
              <a:rPr lang="en-US" altLang="ko-KR" dirty="0">
                <a:gradFill>
                  <a:gsLst>
                    <a:gs pos="0">
                      <a:srgbClr val="00C73C"/>
                    </a:gs>
                    <a:gs pos="100000">
                      <a:srgbClr val="00C73C"/>
                    </a:gs>
                  </a:gsLst>
                  <a:lin ang="5400000" scaled="0"/>
                </a:gradFill>
              </a:rPr>
              <a:t>:</a:t>
            </a:r>
            <a:br>
              <a:rPr lang="en-US" altLang="ko-KR" dirty="0">
                <a:gradFill>
                  <a:gsLst>
                    <a:gs pos="0">
                      <a:srgbClr val="00C73C"/>
                    </a:gs>
                    <a:gs pos="100000">
                      <a:srgbClr val="00C73C"/>
                    </a:gs>
                  </a:gsLst>
                  <a:lin ang="5400000" scaled="0"/>
                </a:gradFill>
              </a:rPr>
            </a:br>
            <a:r>
              <a:rPr lang="ko-KR" altLang="en-US" dirty="0" err="1">
                <a:gradFill>
                  <a:gsLst>
                    <a:gs pos="0">
                      <a:srgbClr val="00C73C"/>
                    </a:gs>
                    <a:gs pos="100000">
                      <a:srgbClr val="00C73C"/>
                    </a:gs>
                  </a:gsLst>
                  <a:lin ang="5400000" scaled="0"/>
                </a:gradFill>
              </a:rPr>
              <a:t>나눔바른고딕</a:t>
            </a:r>
            <a:r>
              <a:rPr lang="ko-KR" altLang="en-US" dirty="0">
                <a:gradFill>
                  <a:gsLst>
                    <a:gs pos="0">
                      <a:srgbClr val="00C73C"/>
                    </a:gs>
                    <a:gs pos="100000">
                      <a:srgbClr val="00C73C"/>
                    </a:gs>
                  </a:gsLst>
                  <a:lin ang="5400000" scaled="0"/>
                </a:gradFill>
              </a:rPr>
              <a:t> </a:t>
            </a:r>
            <a:r>
              <a:rPr lang="en-US" altLang="ko-KR" dirty="0">
                <a:gradFill>
                  <a:gsLst>
                    <a:gs pos="0">
                      <a:srgbClr val="00C73C"/>
                    </a:gs>
                    <a:gs pos="100000">
                      <a:srgbClr val="00C73C"/>
                    </a:gs>
                  </a:gsLst>
                  <a:lin ang="5400000" scaled="0"/>
                </a:gradFill>
              </a:rPr>
              <a:t>R, 36pt</a:t>
            </a:r>
            <a:endParaRPr lang="ko-KR" altLang="en-US" dirty="0">
              <a:gradFill>
                <a:gsLst>
                  <a:gs pos="0">
                    <a:srgbClr val="00C73C"/>
                  </a:gs>
                  <a:gs pos="100000">
                    <a:srgbClr val="00C73C"/>
                  </a:gs>
                </a:gsLst>
                <a:lin ang="5400000" scaled="0"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152265559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마지막페이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1"/>
          <p:cNvSpPr txBox="1">
            <a:spLocks/>
          </p:cNvSpPr>
          <p:nvPr userDrawn="1"/>
        </p:nvSpPr>
        <p:spPr>
          <a:xfrm>
            <a:off x="430604" y="274875"/>
            <a:ext cx="6553729" cy="1792996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algn="l" defTabSz="914400" rtl="0" eaLnBrk="1" latinLnBrk="1" hangingPunct="1">
              <a:spcBef>
                <a:spcPct val="0"/>
              </a:spcBef>
              <a:buNone/>
              <a:defRPr lang="en-US" altLang="ko-KR" sz="3600" kern="1200" spc="-20" baseline="0" smtClean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j-cs"/>
              </a:defRPr>
            </a:lvl1pPr>
          </a:lstStyle>
          <a:p>
            <a:pPr>
              <a:lnSpc>
                <a:spcPct val="110000"/>
              </a:lnSpc>
            </a:pPr>
            <a:r>
              <a:rPr lang="en-US" altLang="ko-KR" sz="2000" dirty="0">
                <a:solidFill>
                  <a:srgbClr val="DF81DB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-</a:t>
            </a:r>
          </a:p>
          <a:p>
            <a:pPr>
              <a:lnSpc>
                <a:spcPct val="110000"/>
              </a:lnSpc>
            </a:pPr>
            <a:r>
              <a:rPr lang="en-US" altLang="ko-KR" sz="2000" dirty="0">
                <a:solidFill>
                  <a:srgbClr val="DF81DB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End Of Document.</a:t>
            </a:r>
          </a:p>
          <a:p>
            <a:pPr>
              <a:lnSpc>
                <a:spcPct val="110000"/>
              </a:lnSpc>
            </a:pPr>
            <a:r>
              <a:rPr lang="en-US" altLang="ko-KR" sz="2000" dirty="0">
                <a:solidFill>
                  <a:srgbClr val="DF81DB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-</a:t>
            </a:r>
          </a:p>
          <a:p>
            <a:pPr>
              <a:lnSpc>
                <a:spcPct val="110000"/>
              </a:lnSpc>
            </a:pPr>
            <a:r>
              <a:rPr lang="en-US" altLang="ko-KR" sz="2000" dirty="0">
                <a:solidFill>
                  <a:srgbClr val="DF81DB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Thank You.</a:t>
            </a:r>
          </a:p>
          <a:p>
            <a:pPr>
              <a:lnSpc>
                <a:spcPct val="110000"/>
              </a:lnSpc>
            </a:pPr>
            <a:r>
              <a:rPr lang="en-US" altLang="ko-KR" sz="2000" dirty="0">
                <a:solidFill>
                  <a:srgbClr val="DF81DB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-</a:t>
            </a:r>
            <a:endParaRPr lang="ko-KR" altLang="en-US" sz="2000" dirty="0">
              <a:solidFill>
                <a:srgbClr val="DF81DB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06482073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목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내용 개체 틀 2"/>
          <p:cNvSpPr>
            <a:spLocks noGrp="1"/>
          </p:cNvSpPr>
          <p:nvPr>
            <p:ph idx="1" hasCustomPrompt="1"/>
          </p:nvPr>
        </p:nvSpPr>
        <p:spPr>
          <a:xfrm>
            <a:off x="432000" y="1206000"/>
            <a:ext cx="7596384" cy="4527256"/>
          </a:xfrm>
          <a:prstGeom prst="rect">
            <a:avLst/>
          </a:prstGeom>
        </p:spPr>
        <p:txBody>
          <a:bodyPr lIns="0" tIns="0" rIns="0" bIns="0"/>
          <a:lstStyle>
            <a:lvl1pPr marL="266700" indent="-266700" rtl="0" eaLnBrk="1" latinLnBrk="1" hangingPunct="1">
              <a:lnSpc>
                <a:spcPct val="150000"/>
              </a:lnSpc>
              <a:spcBef>
                <a:spcPts val="10"/>
              </a:spcBef>
              <a:buFont typeface="+mj-lt"/>
              <a:buAutoNum type="arabicPeriod"/>
              <a:defRPr lang="ko-KR" altLang="en-US" sz="1400" b="1" kern="1200" spc="0" baseline="0" dirty="0" smtClean="0">
                <a:ln>
                  <a:noFill/>
                </a:ln>
                <a:solidFill>
                  <a:srgbClr val="DCB444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+mn-cs"/>
              </a:defRPr>
            </a:lvl1pPr>
            <a:lvl2pPr marL="266700" indent="0" rtl="0" eaLnBrk="1" latinLnBrk="1" hangingPunct="1">
              <a:lnSpc>
                <a:spcPct val="150000"/>
              </a:lnSpc>
              <a:spcBef>
                <a:spcPts val="10"/>
              </a:spcBef>
              <a:buFont typeface="+mj-lt"/>
              <a:buNone/>
              <a:defRPr lang="ko-KR" altLang="en-US" sz="1100" kern="1200" spc="0" baseline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+mn-cs"/>
              </a:defRPr>
            </a:lvl2pPr>
            <a:lvl3pPr marL="446087" indent="0">
              <a:lnSpc>
                <a:spcPct val="150000"/>
              </a:lnSpc>
              <a:spcBef>
                <a:spcPts val="30"/>
              </a:spcBef>
              <a:buFontTx/>
              <a:buNone/>
              <a:defRPr lang="en-US" altLang="ko-KR" sz="1100" kern="1200" spc="0" baseline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+mn-cs"/>
              </a:defRPr>
            </a:lvl3pPr>
            <a:lvl4pPr marL="625475" indent="0">
              <a:lnSpc>
                <a:spcPct val="150000"/>
              </a:lnSpc>
              <a:spcBef>
                <a:spcPts val="10"/>
              </a:spcBef>
              <a:buFontTx/>
              <a:buNone/>
              <a:defRPr lang="ko-KR" altLang="en-US" sz="1100" kern="1200" spc="0" baseline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+mn-cs"/>
              </a:defRPr>
            </a:lvl4pPr>
            <a:lvl5pPr marL="648000" indent="0">
              <a:lnSpc>
                <a:spcPct val="150000"/>
              </a:lnSpc>
              <a:spcBef>
                <a:spcPts val="10"/>
              </a:spcBef>
              <a:buFontTx/>
              <a:buNone/>
              <a:defRPr lang="en-US" altLang="ko-KR" sz="1100" kern="1200" spc="0" baseline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+mn-cs"/>
              </a:defRPr>
            </a:lvl5pPr>
            <a:lvl6pPr marL="828000" indent="0">
              <a:lnSpc>
                <a:spcPct val="150000"/>
              </a:lnSpc>
              <a:spcBef>
                <a:spcPts val="10"/>
              </a:spcBef>
              <a:buFontTx/>
              <a:buNone/>
              <a:defRPr lang="en-US" altLang="ko-KR" sz="1100" kern="1200" spc="-20" baseline="0" smtClean="0">
                <a:ln>
                  <a:noFill/>
                </a:ln>
                <a:gradFill>
                  <a:gsLst>
                    <a:gs pos="0">
                      <a:schemeClr val="bg1"/>
                    </a:gs>
                    <a:gs pos="100000">
                      <a:schemeClr val="bg1"/>
                    </a:gs>
                  </a:gsLst>
                  <a:lin ang="5400000" scaled="0"/>
                </a:gra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6pPr>
          </a:lstStyle>
          <a:p>
            <a:pPr lvl="0"/>
            <a:r>
              <a:rPr lang="ko-KR" altLang="en-US" dirty="0"/>
              <a:t>마스터 텍스트  스타일 </a:t>
            </a:r>
            <a:r>
              <a:rPr lang="en-US" altLang="ko-KR" dirty="0"/>
              <a:t>: </a:t>
            </a:r>
            <a:r>
              <a:rPr lang="ko-KR" altLang="en-US" dirty="0" err="1"/>
              <a:t>나눔바른고딕</a:t>
            </a:r>
            <a:r>
              <a:rPr lang="ko-KR" altLang="en-US" dirty="0"/>
              <a:t> </a:t>
            </a:r>
            <a:r>
              <a:rPr lang="en-US" altLang="ko-KR" dirty="0"/>
              <a:t>B, 14pt</a:t>
            </a:r>
            <a:endParaRPr lang="ko-KR" altLang="en-US" dirty="0"/>
          </a:p>
          <a:p>
            <a:pPr lvl="1"/>
            <a:r>
              <a:rPr lang="ko-KR" altLang="en-US" dirty="0"/>
              <a:t>둘째 수준  </a:t>
            </a:r>
            <a:r>
              <a:rPr lang="en-US" altLang="ko-KR" dirty="0"/>
              <a:t>:  </a:t>
            </a:r>
            <a:r>
              <a:rPr lang="ko-KR" altLang="en-US" dirty="0" err="1"/>
              <a:t>나눔바른고딕</a:t>
            </a:r>
            <a:r>
              <a:rPr lang="ko-KR" altLang="en-US" dirty="0"/>
              <a:t> </a:t>
            </a:r>
            <a:r>
              <a:rPr lang="en-US" altLang="ko-KR" dirty="0"/>
              <a:t>R, 11pt</a:t>
            </a:r>
            <a:endParaRPr lang="ko-KR" altLang="en-US" dirty="0"/>
          </a:p>
          <a:p>
            <a:pPr lvl="2"/>
            <a:r>
              <a:rPr lang="ko-KR" altLang="en-US" dirty="0"/>
              <a:t>셋째 수준</a:t>
            </a:r>
            <a:endParaRPr lang="en-US" altLang="ko-KR" dirty="0"/>
          </a:p>
          <a:p>
            <a:pPr lvl="3"/>
            <a:r>
              <a:rPr lang="ko-KR" altLang="en-US" dirty="0"/>
              <a:t>넷째 수준</a:t>
            </a:r>
          </a:p>
          <a:p>
            <a:pPr lvl="4"/>
            <a:endParaRPr lang="en-US" altLang="ko-KR" dirty="0"/>
          </a:p>
        </p:txBody>
      </p:sp>
      <p:sp>
        <p:nvSpPr>
          <p:cNvPr id="5" name="제목 1"/>
          <p:cNvSpPr txBox="1">
            <a:spLocks/>
          </p:cNvSpPr>
          <p:nvPr userDrawn="1"/>
        </p:nvSpPr>
        <p:spPr>
          <a:xfrm>
            <a:off x="423154" y="401742"/>
            <a:ext cx="719600" cy="246221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0" algn="l" defTabSz="914400" rtl="0" eaLnBrk="1" latinLnBrk="1" hangingPunct="1">
              <a:spcBef>
                <a:spcPct val="0"/>
              </a:spcBef>
              <a:buNone/>
              <a:defRPr lang="ko-KR" altLang="en-US" sz="1600" b="1" kern="1200" spc="-20" baseline="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j-cs"/>
              </a:defRPr>
            </a:lvl1pPr>
          </a:lstStyle>
          <a:p>
            <a:r>
              <a:rPr lang="ko-KR" altLang="en-US" dirty="0">
                <a:solidFill>
                  <a:srgbClr val="DCB444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목차</a:t>
            </a:r>
          </a:p>
        </p:txBody>
      </p:sp>
    </p:spTree>
    <p:extLst>
      <p:ext uri="{BB962C8B-B14F-4D97-AF65-F5344CB8AC3E}">
        <p14:creationId xmlns:p14="http://schemas.microsoft.com/office/powerpoint/2010/main" val="56037588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챕터 타이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1"/>
          <p:cNvSpPr>
            <a:spLocks noGrp="1"/>
          </p:cNvSpPr>
          <p:nvPr>
            <p:ph type="title" hasCustomPrompt="1"/>
          </p:nvPr>
        </p:nvSpPr>
        <p:spPr>
          <a:xfrm>
            <a:off x="392400" y="338400"/>
            <a:ext cx="8280000" cy="2063049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algn="l" defTabSz="914400" rtl="0" eaLnBrk="1" latinLnBrk="1" hangingPunct="1">
              <a:lnSpc>
                <a:spcPct val="110000"/>
              </a:lnSpc>
              <a:spcBef>
                <a:spcPct val="0"/>
              </a:spcBef>
              <a:buNone/>
              <a:defRPr lang="ko-KR" altLang="en-US" sz="3600" kern="1200" spc="-20" baseline="0" dirty="0">
                <a:solidFill>
                  <a:srgbClr val="DCB444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+mj-cs"/>
              </a:defRPr>
            </a:lvl1pPr>
          </a:lstStyle>
          <a:p>
            <a:pPr>
              <a:lnSpc>
                <a:spcPct val="110000"/>
              </a:lnSpc>
            </a:pPr>
            <a:r>
              <a:rPr lang="en-US" altLang="ko-KR" dirty="0">
                <a:gradFill>
                  <a:gsLst>
                    <a:gs pos="0">
                      <a:srgbClr val="00C73C"/>
                    </a:gs>
                    <a:gs pos="100000">
                      <a:srgbClr val="00C73C"/>
                    </a:gs>
                  </a:gsLst>
                  <a:lin ang="5400000" scaled="0"/>
                </a:gradFill>
              </a:rPr>
              <a:t>1.</a:t>
            </a:r>
            <a:br>
              <a:rPr lang="en-US" altLang="ko-KR" dirty="0">
                <a:gradFill>
                  <a:gsLst>
                    <a:gs pos="0">
                      <a:srgbClr val="00C73C"/>
                    </a:gs>
                    <a:gs pos="100000">
                      <a:srgbClr val="00C73C"/>
                    </a:gs>
                  </a:gsLst>
                  <a:lin ang="5400000" scaled="0"/>
                </a:gradFill>
              </a:rPr>
            </a:br>
            <a:r>
              <a:rPr lang="ko-KR" altLang="en-US" dirty="0" err="1">
                <a:gradFill>
                  <a:gsLst>
                    <a:gs pos="0">
                      <a:srgbClr val="00C73C"/>
                    </a:gs>
                    <a:gs pos="100000">
                      <a:srgbClr val="00C73C"/>
                    </a:gs>
                  </a:gsLst>
                  <a:lin ang="5400000" scaled="0"/>
                </a:gradFill>
              </a:rPr>
              <a:t>챕터</a:t>
            </a:r>
            <a:r>
              <a:rPr lang="ko-KR" altLang="en-US" dirty="0">
                <a:gradFill>
                  <a:gsLst>
                    <a:gs pos="0">
                      <a:srgbClr val="00C73C"/>
                    </a:gs>
                    <a:gs pos="100000">
                      <a:srgbClr val="00C73C"/>
                    </a:gs>
                  </a:gsLst>
                  <a:lin ang="5400000" scaled="0"/>
                </a:gradFill>
              </a:rPr>
              <a:t> 제목 </a:t>
            </a:r>
            <a:r>
              <a:rPr lang="en-US" altLang="ko-KR" dirty="0">
                <a:gradFill>
                  <a:gsLst>
                    <a:gs pos="0">
                      <a:srgbClr val="00C73C"/>
                    </a:gs>
                    <a:gs pos="100000">
                      <a:srgbClr val="00C73C"/>
                    </a:gs>
                  </a:gsLst>
                  <a:lin ang="5400000" scaled="0"/>
                </a:gradFill>
              </a:rPr>
              <a:t>:</a:t>
            </a:r>
            <a:br>
              <a:rPr lang="en-US" altLang="ko-KR" dirty="0">
                <a:gradFill>
                  <a:gsLst>
                    <a:gs pos="0">
                      <a:srgbClr val="00C73C"/>
                    </a:gs>
                    <a:gs pos="100000">
                      <a:srgbClr val="00C73C"/>
                    </a:gs>
                  </a:gsLst>
                  <a:lin ang="5400000" scaled="0"/>
                </a:gradFill>
              </a:rPr>
            </a:br>
            <a:r>
              <a:rPr lang="ko-KR" altLang="en-US" dirty="0" err="1">
                <a:gradFill>
                  <a:gsLst>
                    <a:gs pos="0">
                      <a:srgbClr val="00C73C"/>
                    </a:gs>
                    <a:gs pos="100000">
                      <a:srgbClr val="00C73C"/>
                    </a:gs>
                  </a:gsLst>
                  <a:lin ang="5400000" scaled="0"/>
                </a:gradFill>
              </a:rPr>
              <a:t>나눔바른고딕</a:t>
            </a:r>
            <a:r>
              <a:rPr lang="ko-KR" altLang="en-US" dirty="0">
                <a:gradFill>
                  <a:gsLst>
                    <a:gs pos="0">
                      <a:srgbClr val="00C73C"/>
                    </a:gs>
                    <a:gs pos="100000">
                      <a:srgbClr val="00C73C"/>
                    </a:gs>
                  </a:gsLst>
                  <a:lin ang="5400000" scaled="0"/>
                </a:gradFill>
              </a:rPr>
              <a:t> </a:t>
            </a:r>
            <a:r>
              <a:rPr lang="en-US" altLang="ko-KR" dirty="0">
                <a:gradFill>
                  <a:gsLst>
                    <a:gs pos="0">
                      <a:srgbClr val="00C73C"/>
                    </a:gs>
                    <a:gs pos="100000">
                      <a:srgbClr val="00C73C"/>
                    </a:gs>
                  </a:gsLst>
                  <a:lin ang="5400000" scaled="0"/>
                </a:gradFill>
              </a:rPr>
              <a:t>R, 36pt</a:t>
            </a:r>
            <a:endParaRPr lang="ko-KR" altLang="en-US" dirty="0">
              <a:gradFill>
                <a:gsLst>
                  <a:gs pos="0">
                    <a:srgbClr val="00C73C"/>
                  </a:gs>
                  <a:gs pos="100000">
                    <a:srgbClr val="00C73C"/>
                  </a:gs>
                </a:gsLst>
                <a:lin ang="5400000" scaled="0"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99877921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마지막페이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1"/>
          <p:cNvSpPr txBox="1">
            <a:spLocks/>
          </p:cNvSpPr>
          <p:nvPr userDrawn="1"/>
        </p:nvSpPr>
        <p:spPr>
          <a:xfrm>
            <a:off x="430604" y="274875"/>
            <a:ext cx="6553729" cy="1792996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algn="l" defTabSz="914400" rtl="0" eaLnBrk="1" latinLnBrk="1" hangingPunct="1">
              <a:spcBef>
                <a:spcPct val="0"/>
              </a:spcBef>
              <a:buNone/>
              <a:defRPr lang="en-US" altLang="ko-KR" sz="3600" kern="1200" spc="-20" baseline="0" smtClean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j-cs"/>
              </a:defRPr>
            </a:lvl1pPr>
          </a:lstStyle>
          <a:p>
            <a:pPr>
              <a:lnSpc>
                <a:spcPct val="110000"/>
              </a:lnSpc>
            </a:pPr>
            <a:r>
              <a:rPr lang="en-US" altLang="ko-KR" sz="2000" dirty="0">
                <a:solidFill>
                  <a:srgbClr val="DCB444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-</a:t>
            </a:r>
          </a:p>
          <a:p>
            <a:pPr>
              <a:lnSpc>
                <a:spcPct val="110000"/>
              </a:lnSpc>
            </a:pPr>
            <a:r>
              <a:rPr lang="en-US" altLang="ko-KR" sz="2000" dirty="0">
                <a:solidFill>
                  <a:srgbClr val="DCB444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End Of Document.</a:t>
            </a:r>
          </a:p>
          <a:p>
            <a:pPr>
              <a:lnSpc>
                <a:spcPct val="110000"/>
              </a:lnSpc>
            </a:pPr>
            <a:r>
              <a:rPr lang="en-US" altLang="ko-KR" sz="2000" dirty="0">
                <a:solidFill>
                  <a:srgbClr val="DCB444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-</a:t>
            </a:r>
          </a:p>
          <a:p>
            <a:pPr>
              <a:lnSpc>
                <a:spcPct val="110000"/>
              </a:lnSpc>
            </a:pPr>
            <a:r>
              <a:rPr lang="en-US" altLang="ko-KR" sz="2000" dirty="0">
                <a:solidFill>
                  <a:srgbClr val="DCB444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Thank You.</a:t>
            </a:r>
          </a:p>
          <a:p>
            <a:pPr>
              <a:lnSpc>
                <a:spcPct val="110000"/>
              </a:lnSpc>
            </a:pPr>
            <a:r>
              <a:rPr lang="en-US" altLang="ko-KR" sz="2000" dirty="0">
                <a:solidFill>
                  <a:srgbClr val="DCB444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-</a:t>
            </a:r>
            <a:endParaRPr lang="ko-KR" altLang="en-US" sz="2000" dirty="0">
              <a:solidFill>
                <a:srgbClr val="DCB444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5786285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표지_기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제목 1"/>
          <p:cNvSpPr>
            <a:spLocks noGrp="1"/>
          </p:cNvSpPr>
          <p:nvPr>
            <p:ph type="ctrTitle" hasCustomPrompt="1"/>
          </p:nvPr>
        </p:nvSpPr>
        <p:spPr>
          <a:xfrm>
            <a:off x="342000" y="342000"/>
            <a:ext cx="8235478" cy="14400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algn="l">
              <a:defRPr sz="4500" spc="0" baseline="0">
                <a:solidFill>
                  <a:srgbClr val="00D296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r>
              <a:rPr lang="ko-KR" altLang="en-US" dirty="0"/>
              <a:t>문서의 제목</a:t>
            </a:r>
            <a:r>
              <a:rPr lang="en-US" altLang="ko-KR" dirty="0"/>
              <a:t/>
            </a:r>
            <a:br>
              <a:rPr lang="en-US" altLang="ko-KR" dirty="0"/>
            </a:br>
            <a:r>
              <a:rPr lang="ko-KR" altLang="en-US" dirty="0" err="1"/>
              <a:t>나눔바른고딕</a:t>
            </a:r>
            <a:r>
              <a:rPr lang="ko-KR" altLang="en-US" dirty="0"/>
              <a:t> </a:t>
            </a:r>
            <a:r>
              <a:rPr lang="en-US" altLang="ko-KR" dirty="0"/>
              <a:t>R, 45pt</a:t>
            </a:r>
            <a:endParaRPr lang="ko-KR" altLang="en-US" dirty="0"/>
          </a:p>
        </p:txBody>
      </p:sp>
      <p:sp>
        <p:nvSpPr>
          <p:cNvPr id="10" name="부제목 2"/>
          <p:cNvSpPr txBox="1">
            <a:spLocks/>
          </p:cNvSpPr>
          <p:nvPr userDrawn="1"/>
        </p:nvSpPr>
        <p:spPr>
          <a:xfrm>
            <a:off x="403200" y="2910849"/>
            <a:ext cx="4399200" cy="27797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1000" b="0" i="0" kern="1200" spc="-20" baseline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  <a:lvl2pPr marL="4572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1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ko-KR" altLang="en-US" sz="1200" b="1">
                <a:solidFill>
                  <a:schemeClr val="tx1">
                    <a:lumMod val="65000"/>
                    <a:lumOff val="3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기밀</a:t>
            </a:r>
            <a:endParaRPr lang="ko-KR" altLang="en-US" sz="1200" b="1" dirty="0">
              <a:solidFill>
                <a:schemeClr val="tx1">
                  <a:lumMod val="65000"/>
                  <a:lumOff val="3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12" name="부제목 2"/>
          <p:cNvSpPr>
            <a:spLocks noGrp="1"/>
          </p:cNvSpPr>
          <p:nvPr>
            <p:ph type="subTitle" idx="1" hasCustomPrompt="1"/>
          </p:nvPr>
        </p:nvSpPr>
        <p:spPr>
          <a:xfrm>
            <a:off x="403200" y="2476800"/>
            <a:ext cx="6400800" cy="46588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>
              <a:buNone/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dirty="0"/>
              <a:t>작성자 </a:t>
            </a:r>
            <a:r>
              <a:rPr lang="en-US" altLang="ko-KR" dirty="0"/>
              <a:t>: </a:t>
            </a:r>
            <a:r>
              <a:rPr lang="ko-KR" altLang="en-US" dirty="0" err="1"/>
              <a:t>나눔바른고딕</a:t>
            </a:r>
            <a:r>
              <a:rPr lang="ko-KR" altLang="en-US" dirty="0"/>
              <a:t> </a:t>
            </a:r>
            <a:r>
              <a:rPr lang="en-US" altLang="ko-KR" dirty="0"/>
              <a:t>R, 12pt</a:t>
            </a:r>
          </a:p>
          <a:p>
            <a:r>
              <a:rPr lang="ko-KR" altLang="en-US" dirty="0"/>
              <a:t>소속팀 </a:t>
            </a:r>
            <a:r>
              <a:rPr lang="en-US" altLang="ko-KR" dirty="0"/>
              <a:t>/ </a:t>
            </a:r>
            <a:r>
              <a:rPr lang="ko-KR" altLang="en-US" dirty="0"/>
              <a:t>상위부서 </a:t>
            </a:r>
            <a:r>
              <a:rPr lang="en-US" altLang="ko-KR" dirty="0"/>
              <a:t>: </a:t>
            </a:r>
            <a:r>
              <a:rPr lang="ko-KR" altLang="en-US" dirty="0" err="1"/>
              <a:t>나눔바른고딕</a:t>
            </a:r>
            <a:r>
              <a:rPr lang="ko-KR" altLang="en-US" dirty="0"/>
              <a:t> </a:t>
            </a:r>
            <a:r>
              <a:rPr lang="en-US" altLang="ko-KR" dirty="0"/>
              <a:t>R, 12pt</a:t>
            </a:r>
            <a:endParaRPr lang="ko-KR" altLang="en-US" dirty="0"/>
          </a:p>
        </p:txBody>
      </p:sp>
      <p:cxnSp>
        <p:nvCxnSpPr>
          <p:cNvPr id="7" name="직선 연결선 6"/>
          <p:cNvCxnSpPr/>
          <p:nvPr userDrawn="1"/>
        </p:nvCxnSpPr>
        <p:spPr>
          <a:xfrm>
            <a:off x="416775" y="2303579"/>
            <a:ext cx="376091" cy="0"/>
          </a:xfrm>
          <a:prstGeom prst="line">
            <a:avLst/>
          </a:prstGeom>
          <a:ln w="254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657522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표지_일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직선 연결선 5"/>
          <p:cNvCxnSpPr/>
          <p:nvPr userDrawn="1"/>
        </p:nvCxnSpPr>
        <p:spPr>
          <a:xfrm>
            <a:off x="416775" y="2303579"/>
            <a:ext cx="376091" cy="0"/>
          </a:xfrm>
          <a:prstGeom prst="line">
            <a:avLst/>
          </a:prstGeom>
          <a:ln w="254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부제목 2"/>
          <p:cNvSpPr txBox="1">
            <a:spLocks/>
          </p:cNvSpPr>
          <p:nvPr userDrawn="1"/>
        </p:nvSpPr>
        <p:spPr>
          <a:xfrm>
            <a:off x="403200" y="2910849"/>
            <a:ext cx="4399200" cy="27797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1000" b="0" i="0" kern="1200" spc="-20" baseline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  <a:lvl2pPr marL="4572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1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ko-KR" altLang="en-US" sz="1200" b="1">
                <a:solidFill>
                  <a:schemeClr val="tx1">
                    <a:lumMod val="65000"/>
                    <a:lumOff val="3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일반</a:t>
            </a:r>
            <a:endParaRPr lang="ko-KR" altLang="en-US" sz="1200" b="1" dirty="0">
              <a:solidFill>
                <a:schemeClr val="tx1">
                  <a:lumMod val="65000"/>
                  <a:lumOff val="3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10" name="제목 1"/>
          <p:cNvSpPr>
            <a:spLocks noGrp="1"/>
          </p:cNvSpPr>
          <p:nvPr>
            <p:ph type="ctrTitle" hasCustomPrompt="1"/>
          </p:nvPr>
        </p:nvSpPr>
        <p:spPr>
          <a:xfrm>
            <a:off x="342000" y="342000"/>
            <a:ext cx="8235478" cy="14400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algn="l">
              <a:defRPr sz="4500" spc="0" baseline="0">
                <a:solidFill>
                  <a:srgbClr val="00D296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r>
              <a:rPr lang="ko-KR" altLang="en-US" dirty="0"/>
              <a:t>문서의 제목</a:t>
            </a:r>
            <a:r>
              <a:rPr lang="en-US" altLang="ko-KR"/>
              <a:t/>
            </a:r>
            <a:br>
              <a:rPr lang="en-US" altLang="ko-KR"/>
            </a:br>
            <a:r>
              <a:rPr lang="ko-KR" altLang="en-US"/>
              <a:t>나눔바른고딕 </a:t>
            </a:r>
            <a:r>
              <a:rPr lang="en-US" altLang="ko-KR"/>
              <a:t>R, </a:t>
            </a:r>
            <a:r>
              <a:rPr lang="en-US" altLang="ko-KR" dirty="0"/>
              <a:t>45pt</a:t>
            </a:r>
            <a:endParaRPr lang="ko-KR" altLang="en-US" dirty="0"/>
          </a:p>
        </p:txBody>
      </p:sp>
      <p:sp>
        <p:nvSpPr>
          <p:cNvPr id="15" name="부제목 2"/>
          <p:cNvSpPr>
            <a:spLocks noGrp="1"/>
          </p:cNvSpPr>
          <p:nvPr>
            <p:ph type="subTitle" idx="1" hasCustomPrompt="1"/>
          </p:nvPr>
        </p:nvSpPr>
        <p:spPr>
          <a:xfrm>
            <a:off x="403200" y="2476800"/>
            <a:ext cx="6400800" cy="46588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>
              <a:buNone/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dirty="0"/>
              <a:t>작성자 </a:t>
            </a:r>
            <a:r>
              <a:rPr lang="en-US" altLang="ko-KR" dirty="0"/>
              <a:t>: </a:t>
            </a:r>
            <a:r>
              <a:rPr lang="ko-KR" altLang="en-US" dirty="0" err="1"/>
              <a:t>나눔바른고딕</a:t>
            </a:r>
            <a:r>
              <a:rPr lang="ko-KR" altLang="en-US" dirty="0"/>
              <a:t> </a:t>
            </a:r>
            <a:r>
              <a:rPr lang="en-US" altLang="ko-KR" dirty="0"/>
              <a:t>R, 12pt</a:t>
            </a:r>
          </a:p>
          <a:p>
            <a:r>
              <a:rPr lang="ko-KR" altLang="en-US" dirty="0"/>
              <a:t>소속팀 </a:t>
            </a:r>
            <a:r>
              <a:rPr lang="en-US" altLang="ko-KR" dirty="0"/>
              <a:t>/ </a:t>
            </a:r>
            <a:r>
              <a:rPr lang="ko-KR" altLang="en-US" dirty="0"/>
              <a:t>상위부서 </a:t>
            </a:r>
            <a:r>
              <a:rPr lang="en-US" altLang="ko-KR" dirty="0"/>
              <a:t>: </a:t>
            </a:r>
            <a:r>
              <a:rPr lang="ko-KR" altLang="en-US" dirty="0" err="1"/>
              <a:t>나눔바른고딕</a:t>
            </a:r>
            <a:r>
              <a:rPr lang="ko-KR" altLang="en-US" dirty="0"/>
              <a:t> </a:t>
            </a:r>
            <a:r>
              <a:rPr lang="en-US" altLang="ko-KR" dirty="0"/>
              <a:t>R, 12pt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6286806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표지_대외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제목 1"/>
          <p:cNvSpPr>
            <a:spLocks noGrp="1"/>
          </p:cNvSpPr>
          <p:nvPr>
            <p:ph type="ctrTitle" hasCustomPrompt="1"/>
          </p:nvPr>
        </p:nvSpPr>
        <p:spPr>
          <a:xfrm>
            <a:off x="342000" y="342000"/>
            <a:ext cx="8235478" cy="14400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algn="l">
              <a:defRPr sz="4500" spc="0" baseline="0">
                <a:solidFill>
                  <a:srgbClr val="00D296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r>
              <a:rPr lang="ko-KR" altLang="en-US" dirty="0"/>
              <a:t>문서의 제목</a:t>
            </a:r>
            <a:r>
              <a:rPr lang="en-US" altLang="ko-KR" dirty="0"/>
              <a:t/>
            </a:r>
            <a:br>
              <a:rPr lang="en-US" altLang="ko-KR" dirty="0"/>
            </a:br>
            <a:r>
              <a:rPr lang="ko-KR" altLang="en-US" dirty="0" err="1"/>
              <a:t>나눔바른고딕</a:t>
            </a:r>
            <a:r>
              <a:rPr lang="ko-KR" altLang="en-US" dirty="0"/>
              <a:t> </a:t>
            </a:r>
            <a:r>
              <a:rPr lang="en-US" altLang="ko-KR" dirty="0"/>
              <a:t>R, 45pt</a:t>
            </a:r>
            <a:endParaRPr lang="ko-KR" altLang="en-US" dirty="0"/>
          </a:p>
        </p:txBody>
      </p:sp>
      <p:sp>
        <p:nvSpPr>
          <p:cNvPr id="10" name="부제목 2"/>
          <p:cNvSpPr txBox="1">
            <a:spLocks/>
          </p:cNvSpPr>
          <p:nvPr userDrawn="1"/>
        </p:nvSpPr>
        <p:spPr>
          <a:xfrm>
            <a:off x="403200" y="2910849"/>
            <a:ext cx="4399200" cy="27797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1000" b="0" i="0" kern="1200" spc="-20" baseline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  <a:lvl2pPr marL="4572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1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ko-KR" altLang="en-US" sz="1200" b="1">
                <a:solidFill>
                  <a:schemeClr val="tx1">
                    <a:lumMod val="65000"/>
                    <a:lumOff val="3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대외비</a:t>
            </a:r>
            <a:endParaRPr lang="ko-KR" altLang="en-US" sz="1200" b="1" dirty="0">
              <a:solidFill>
                <a:schemeClr val="tx1">
                  <a:lumMod val="65000"/>
                  <a:lumOff val="3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12" name="부제목 2"/>
          <p:cNvSpPr>
            <a:spLocks noGrp="1"/>
          </p:cNvSpPr>
          <p:nvPr>
            <p:ph type="subTitle" idx="1" hasCustomPrompt="1"/>
          </p:nvPr>
        </p:nvSpPr>
        <p:spPr>
          <a:xfrm>
            <a:off x="403200" y="2476800"/>
            <a:ext cx="6400800" cy="46588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>
              <a:buNone/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/>
              <a:t>작성자 </a:t>
            </a:r>
            <a:r>
              <a:rPr lang="en-US" altLang="ko-KR"/>
              <a:t>: </a:t>
            </a:r>
            <a:r>
              <a:rPr lang="ko-KR" altLang="en-US"/>
              <a:t>나눔바른고딕 </a:t>
            </a:r>
            <a:r>
              <a:rPr lang="en-US" altLang="ko-KR"/>
              <a:t>R, 12pt</a:t>
            </a:r>
          </a:p>
          <a:p>
            <a:r>
              <a:rPr lang="ko-KR" altLang="en-US"/>
              <a:t>소속팀 </a:t>
            </a:r>
            <a:r>
              <a:rPr lang="en-US" altLang="ko-KR"/>
              <a:t>/ </a:t>
            </a:r>
            <a:r>
              <a:rPr lang="ko-KR" altLang="en-US"/>
              <a:t>상위부서 </a:t>
            </a:r>
            <a:r>
              <a:rPr lang="en-US" altLang="ko-KR"/>
              <a:t>: </a:t>
            </a:r>
            <a:r>
              <a:rPr lang="ko-KR" altLang="en-US"/>
              <a:t>나눔바른고딕 </a:t>
            </a:r>
            <a:r>
              <a:rPr lang="en-US" altLang="ko-KR"/>
              <a:t>R, 12pt</a:t>
            </a:r>
            <a:endParaRPr lang="ko-KR" altLang="en-US"/>
          </a:p>
        </p:txBody>
      </p:sp>
      <p:cxnSp>
        <p:nvCxnSpPr>
          <p:cNvPr id="7" name="직선 연결선 6"/>
          <p:cNvCxnSpPr/>
          <p:nvPr userDrawn="1"/>
        </p:nvCxnSpPr>
        <p:spPr>
          <a:xfrm>
            <a:off x="416775" y="2303579"/>
            <a:ext cx="376091" cy="0"/>
          </a:xfrm>
          <a:prstGeom prst="line">
            <a:avLst/>
          </a:prstGeom>
          <a:ln w="254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145941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표지_기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제목 1"/>
          <p:cNvSpPr>
            <a:spLocks noGrp="1"/>
          </p:cNvSpPr>
          <p:nvPr>
            <p:ph type="ctrTitle" hasCustomPrompt="1"/>
          </p:nvPr>
        </p:nvSpPr>
        <p:spPr>
          <a:xfrm>
            <a:off x="342000" y="342000"/>
            <a:ext cx="8235478" cy="14400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algn="l">
              <a:defRPr sz="4500" spc="0" baseline="0">
                <a:solidFill>
                  <a:srgbClr val="00D296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r>
              <a:rPr lang="ko-KR" altLang="en-US" dirty="0"/>
              <a:t>문서의 제목</a:t>
            </a:r>
            <a:r>
              <a:rPr lang="en-US" altLang="ko-KR"/>
              <a:t/>
            </a:r>
            <a:br>
              <a:rPr lang="en-US" altLang="ko-KR"/>
            </a:br>
            <a:r>
              <a:rPr lang="ko-KR" altLang="en-US"/>
              <a:t>나눔바른고딕 </a:t>
            </a:r>
            <a:r>
              <a:rPr lang="en-US" altLang="ko-KR"/>
              <a:t>R, </a:t>
            </a:r>
            <a:r>
              <a:rPr lang="en-US" altLang="ko-KR" dirty="0"/>
              <a:t>45pt</a:t>
            </a:r>
            <a:endParaRPr lang="ko-KR" altLang="en-US" dirty="0"/>
          </a:p>
        </p:txBody>
      </p:sp>
      <p:sp>
        <p:nvSpPr>
          <p:cNvPr id="10" name="부제목 2"/>
          <p:cNvSpPr txBox="1">
            <a:spLocks/>
          </p:cNvSpPr>
          <p:nvPr userDrawn="1"/>
        </p:nvSpPr>
        <p:spPr>
          <a:xfrm>
            <a:off x="403200" y="2910849"/>
            <a:ext cx="4399200" cy="27797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1000" b="0" i="0" kern="1200" spc="-20" baseline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  <a:lvl2pPr marL="4572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1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ko-KR" altLang="en-US" sz="1200" b="1">
                <a:solidFill>
                  <a:schemeClr val="tx1">
                    <a:lumMod val="65000"/>
                    <a:lumOff val="3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기밀</a:t>
            </a:r>
            <a:endParaRPr lang="ko-KR" altLang="en-US" sz="1200" b="1" dirty="0">
              <a:solidFill>
                <a:schemeClr val="tx1">
                  <a:lumMod val="65000"/>
                  <a:lumOff val="3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12" name="부제목 2"/>
          <p:cNvSpPr>
            <a:spLocks noGrp="1"/>
          </p:cNvSpPr>
          <p:nvPr>
            <p:ph type="subTitle" idx="1" hasCustomPrompt="1"/>
          </p:nvPr>
        </p:nvSpPr>
        <p:spPr>
          <a:xfrm>
            <a:off x="403200" y="2476800"/>
            <a:ext cx="6400800" cy="46588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>
              <a:buNone/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/>
              <a:t>작성자 </a:t>
            </a:r>
            <a:r>
              <a:rPr lang="en-US" altLang="ko-KR"/>
              <a:t>: </a:t>
            </a:r>
            <a:r>
              <a:rPr lang="ko-KR" altLang="en-US"/>
              <a:t>나눔바른고딕 </a:t>
            </a:r>
            <a:r>
              <a:rPr lang="en-US" altLang="ko-KR"/>
              <a:t>R, 12pt</a:t>
            </a:r>
          </a:p>
          <a:p>
            <a:r>
              <a:rPr lang="ko-KR" altLang="en-US"/>
              <a:t>소속팀 </a:t>
            </a:r>
            <a:r>
              <a:rPr lang="en-US" altLang="ko-KR"/>
              <a:t>/ </a:t>
            </a:r>
            <a:r>
              <a:rPr lang="ko-KR" altLang="en-US"/>
              <a:t>상위부서 </a:t>
            </a:r>
            <a:r>
              <a:rPr lang="en-US" altLang="ko-KR"/>
              <a:t>: </a:t>
            </a:r>
            <a:r>
              <a:rPr lang="ko-KR" altLang="en-US"/>
              <a:t>나눔바른고딕 </a:t>
            </a:r>
            <a:r>
              <a:rPr lang="en-US" altLang="ko-KR"/>
              <a:t>R, 12pt</a:t>
            </a:r>
            <a:endParaRPr lang="ko-KR" altLang="en-US"/>
          </a:p>
        </p:txBody>
      </p:sp>
      <p:cxnSp>
        <p:nvCxnSpPr>
          <p:cNvPr id="7" name="직선 연결선 6"/>
          <p:cNvCxnSpPr/>
          <p:nvPr userDrawn="1"/>
        </p:nvCxnSpPr>
        <p:spPr>
          <a:xfrm>
            <a:off x="416775" y="2303579"/>
            <a:ext cx="376091" cy="0"/>
          </a:xfrm>
          <a:prstGeom prst="line">
            <a:avLst/>
          </a:prstGeom>
          <a:ln w="254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217709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표지_일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직선 연결선 5"/>
          <p:cNvCxnSpPr/>
          <p:nvPr userDrawn="1"/>
        </p:nvCxnSpPr>
        <p:spPr>
          <a:xfrm>
            <a:off x="416775" y="2303579"/>
            <a:ext cx="376091" cy="0"/>
          </a:xfrm>
          <a:prstGeom prst="line">
            <a:avLst/>
          </a:prstGeom>
          <a:ln w="254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부제목 2"/>
          <p:cNvSpPr txBox="1">
            <a:spLocks/>
          </p:cNvSpPr>
          <p:nvPr userDrawn="1"/>
        </p:nvSpPr>
        <p:spPr>
          <a:xfrm>
            <a:off x="403200" y="2910849"/>
            <a:ext cx="4399200" cy="27797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1000" b="0" i="0" kern="1200" spc="-20" baseline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  <a:lvl2pPr marL="4572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1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ko-KR" altLang="en-US" sz="1200" b="1">
                <a:solidFill>
                  <a:schemeClr val="tx1">
                    <a:lumMod val="65000"/>
                    <a:lumOff val="3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일반</a:t>
            </a:r>
            <a:endParaRPr lang="ko-KR" altLang="en-US" sz="1200" b="1" dirty="0">
              <a:solidFill>
                <a:schemeClr val="tx1">
                  <a:lumMod val="65000"/>
                  <a:lumOff val="3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10" name="제목 1"/>
          <p:cNvSpPr>
            <a:spLocks noGrp="1"/>
          </p:cNvSpPr>
          <p:nvPr>
            <p:ph type="ctrTitle" hasCustomPrompt="1"/>
          </p:nvPr>
        </p:nvSpPr>
        <p:spPr>
          <a:xfrm>
            <a:off x="342000" y="342000"/>
            <a:ext cx="8235478" cy="14400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algn="l">
              <a:defRPr sz="4500" spc="0" baseline="0">
                <a:solidFill>
                  <a:srgbClr val="00D296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r>
              <a:rPr lang="ko-KR" altLang="en-US" dirty="0"/>
              <a:t>문서의 제목</a:t>
            </a:r>
            <a:r>
              <a:rPr lang="en-US" altLang="ko-KR" dirty="0"/>
              <a:t/>
            </a:r>
            <a:br>
              <a:rPr lang="en-US" altLang="ko-KR" dirty="0"/>
            </a:br>
            <a:r>
              <a:rPr lang="ko-KR" altLang="en-US" dirty="0" err="1"/>
              <a:t>나눔바른고딕</a:t>
            </a:r>
            <a:r>
              <a:rPr lang="ko-KR" altLang="en-US" dirty="0"/>
              <a:t> </a:t>
            </a:r>
            <a:r>
              <a:rPr lang="en-US" altLang="ko-KR" dirty="0"/>
              <a:t>R, 45pt</a:t>
            </a:r>
            <a:endParaRPr lang="ko-KR" altLang="en-US" dirty="0"/>
          </a:p>
        </p:txBody>
      </p:sp>
      <p:sp>
        <p:nvSpPr>
          <p:cNvPr id="15" name="부제목 2"/>
          <p:cNvSpPr>
            <a:spLocks noGrp="1"/>
          </p:cNvSpPr>
          <p:nvPr>
            <p:ph type="subTitle" idx="1" hasCustomPrompt="1"/>
          </p:nvPr>
        </p:nvSpPr>
        <p:spPr>
          <a:xfrm>
            <a:off x="403200" y="2476800"/>
            <a:ext cx="6400800" cy="46588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>
              <a:buNone/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/>
              <a:t>작성자 </a:t>
            </a:r>
            <a:r>
              <a:rPr lang="en-US" altLang="ko-KR"/>
              <a:t>: </a:t>
            </a:r>
            <a:r>
              <a:rPr lang="ko-KR" altLang="en-US"/>
              <a:t>나눔바른고딕 </a:t>
            </a:r>
            <a:r>
              <a:rPr lang="en-US" altLang="ko-KR"/>
              <a:t>R, 12pt</a:t>
            </a:r>
          </a:p>
          <a:p>
            <a:r>
              <a:rPr lang="ko-KR" altLang="en-US"/>
              <a:t>소속팀 </a:t>
            </a:r>
            <a:r>
              <a:rPr lang="en-US" altLang="ko-KR"/>
              <a:t>/ </a:t>
            </a:r>
            <a:r>
              <a:rPr lang="ko-KR" altLang="en-US"/>
              <a:t>상위부서 </a:t>
            </a:r>
            <a:r>
              <a:rPr lang="en-US" altLang="ko-KR"/>
              <a:t>: </a:t>
            </a:r>
            <a:r>
              <a:rPr lang="ko-KR" altLang="en-US"/>
              <a:t>나눔바른고딕 </a:t>
            </a:r>
            <a:r>
              <a:rPr lang="en-US" altLang="ko-KR"/>
              <a:t>R, 12pt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410884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표지_대외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제목 1"/>
          <p:cNvSpPr>
            <a:spLocks noGrp="1"/>
          </p:cNvSpPr>
          <p:nvPr>
            <p:ph type="ctrTitle" hasCustomPrompt="1"/>
          </p:nvPr>
        </p:nvSpPr>
        <p:spPr>
          <a:xfrm>
            <a:off x="342000" y="342000"/>
            <a:ext cx="8235478" cy="14400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algn="l">
              <a:defRPr sz="4500" spc="0" baseline="0">
                <a:solidFill>
                  <a:srgbClr val="00D296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r>
              <a:rPr lang="ko-KR" altLang="en-US" dirty="0"/>
              <a:t>문서의 제목</a:t>
            </a:r>
            <a:r>
              <a:rPr lang="en-US" altLang="ko-KR" dirty="0"/>
              <a:t/>
            </a:r>
            <a:br>
              <a:rPr lang="en-US" altLang="ko-KR" dirty="0"/>
            </a:br>
            <a:r>
              <a:rPr lang="ko-KR" altLang="en-US" dirty="0" err="1"/>
              <a:t>나눔바른고딕</a:t>
            </a:r>
            <a:r>
              <a:rPr lang="ko-KR" altLang="en-US" dirty="0"/>
              <a:t> </a:t>
            </a:r>
            <a:r>
              <a:rPr lang="en-US" altLang="ko-KR" dirty="0"/>
              <a:t>R, 45pt</a:t>
            </a:r>
            <a:endParaRPr lang="ko-KR" altLang="en-US" dirty="0"/>
          </a:p>
        </p:txBody>
      </p:sp>
      <p:sp>
        <p:nvSpPr>
          <p:cNvPr id="10" name="부제목 2"/>
          <p:cNvSpPr txBox="1">
            <a:spLocks/>
          </p:cNvSpPr>
          <p:nvPr userDrawn="1"/>
        </p:nvSpPr>
        <p:spPr>
          <a:xfrm>
            <a:off x="403200" y="2910849"/>
            <a:ext cx="4399200" cy="27797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1000" b="0" i="0" kern="1200" spc="-20" baseline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  <a:lvl2pPr marL="4572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1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ko-KR" altLang="en-US" sz="1200" b="1">
                <a:solidFill>
                  <a:schemeClr val="tx1">
                    <a:lumMod val="65000"/>
                    <a:lumOff val="3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대외비</a:t>
            </a:r>
            <a:endParaRPr lang="ko-KR" altLang="en-US" sz="1200" b="1" dirty="0">
              <a:solidFill>
                <a:schemeClr val="tx1">
                  <a:lumMod val="65000"/>
                  <a:lumOff val="3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12" name="부제목 2"/>
          <p:cNvSpPr>
            <a:spLocks noGrp="1"/>
          </p:cNvSpPr>
          <p:nvPr>
            <p:ph type="subTitle" idx="1" hasCustomPrompt="1"/>
          </p:nvPr>
        </p:nvSpPr>
        <p:spPr>
          <a:xfrm>
            <a:off x="403200" y="2476800"/>
            <a:ext cx="6400800" cy="46588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>
              <a:buNone/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dirty="0"/>
              <a:t>작성자 </a:t>
            </a:r>
            <a:r>
              <a:rPr lang="en-US" altLang="ko-KR" dirty="0"/>
              <a:t>: </a:t>
            </a:r>
            <a:r>
              <a:rPr lang="ko-KR" altLang="en-US" dirty="0" err="1"/>
              <a:t>나눔바른고딕</a:t>
            </a:r>
            <a:r>
              <a:rPr lang="ko-KR" altLang="en-US" dirty="0"/>
              <a:t> </a:t>
            </a:r>
            <a:r>
              <a:rPr lang="en-US" altLang="ko-KR" dirty="0"/>
              <a:t>R, 12pt</a:t>
            </a:r>
          </a:p>
          <a:p>
            <a:r>
              <a:rPr lang="ko-KR" altLang="en-US" dirty="0"/>
              <a:t>소속팀 </a:t>
            </a:r>
            <a:r>
              <a:rPr lang="en-US" altLang="ko-KR" dirty="0"/>
              <a:t>/ </a:t>
            </a:r>
            <a:r>
              <a:rPr lang="ko-KR" altLang="en-US" dirty="0"/>
              <a:t>상위부서 </a:t>
            </a:r>
            <a:r>
              <a:rPr lang="en-US" altLang="ko-KR" dirty="0"/>
              <a:t>: </a:t>
            </a:r>
            <a:r>
              <a:rPr lang="ko-KR" altLang="en-US" dirty="0" err="1"/>
              <a:t>나눔바른고딕</a:t>
            </a:r>
            <a:r>
              <a:rPr lang="ko-KR" altLang="en-US" dirty="0"/>
              <a:t> </a:t>
            </a:r>
            <a:r>
              <a:rPr lang="en-US" altLang="ko-KR" dirty="0"/>
              <a:t>R, 12pt</a:t>
            </a:r>
            <a:endParaRPr lang="ko-KR" altLang="en-US" dirty="0"/>
          </a:p>
        </p:txBody>
      </p:sp>
      <p:cxnSp>
        <p:nvCxnSpPr>
          <p:cNvPr id="7" name="직선 연결선 6"/>
          <p:cNvCxnSpPr/>
          <p:nvPr userDrawn="1"/>
        </p:nvCxnSpPr>
        <p:spPr>
          <a:xfrm>
            <a:off x="416775" y="2303579"/>
            <a:ext cx="376091" cy="0"/>
          </a:xfrm>
          <a:prstGeom prst="line">
            <a:avLst/>
          </a:prstGeom>
          <a:ln w="254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409515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표지_기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제목 1"/>
          <p:cNvSpPr>
            <a:spLocks noGrp="1"/>
          </p:cNvSpPr>
          <p:nvPr>
            <p:ph type="ctrTitle" hasCustomPrompt="1"/>
          </p:nvPr>
        </p:nvSpPr>
        <p:spPr>
          <a:xfrm>
            <a:off x="342000" y="342000"/>
            <a:ext cx="8235478" cy="14400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algn="l">
              <a:defRPr sz="4500" spc="0" baseline="0">
                <a:solidFill>
                  <a:srgbClr val="00D296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r>
              <a:rPr lang="ko-KR" altLang="en-US" dirty="0"/>
              <a:t>문서의 제목</a:t>
            </a:r>
            <a:r>
              <a:rPr lang="en-US" altLang="ko-KR" dirty="0"/>
              <a:t/>
            </a:r>
            <a:br>
              <a:rPr lang="en-US" altLang="ko-KR" dirty="0"/>
            </a:br>
            <a:r>
              <a:rPr lang="ko-KR" altLang="en-US" dirty="0" err="1"/>
              <a:t>나눔바른고딕</a:t>
            </a:r>
            <a:r>
              <a:rPr lang="ko-KR" altLang="en-US" dirty="0"/>
              <a:t> </a:t>
            </a:r>
            <a:r>
              <a:rPr lang="en-US" altLang="ko-KR" dirty="0"/>
              <a:t>R, 45pt</a:t>
            </a:r>
            <a:endParaRPr lang="ko-KR" altLang="en-US" dirty="0"/>
          </a:p>
        </p:txBody>
      </p:sp>
      <p:sp>
        <p:nvSpPr>
          <p:cNvPr id="10" name="부제목 2"/>
          <p:cNvSpPr txBox="1">
            <a:spLocks/>
          </p:cNvSpPr>
          <p:nvPr userDrawn="1"/>
        </p:nvSpPr>
        <p:spPr>
          <a:xfrm>
            <a:off x="403200" y="2910849"/>
            <a:ext cx="4399200" cy="27797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1000" b="0" i="0" kern="1200" spc="-20" baseline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  <a:lvl2pPr marL="4572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1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ko-KR" altLang="en-US" sz="1200" b="1">
                <a:solidFill>
                  <a:schemeClr val="tx1">
                    <a:lumMod val="65000"/>
                    <a:lumOff val="3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기밀</a:t>
            </a:r>
            <a:endParaRPr lang="ko-KR" altLang="en-US" sz="1200" b="1" dirty="0">
              <a:solidFill>
                <a:schemeClr val="tx1">
                  <a:lumMod val="65000"/>
                  <a:lumOff val="3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12" name="부제목 2"/>
          <p:cNvSpPr>
            <a:spLocks noGrp="1"/>
          </p:cNvSpPr>
          <p:nvPr>
            <p:ph type="subTitle" idx="1" hasCustomPrompt="1"/>
          </p:nvPr>
        </p:nvSpPr>
        <p:spPr>
          <a:xfrm>
            <a:off x="403200" y="2476800"/>
            <a:ext cx="6400800" cy="46588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>
              <a:buNone/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dirty="0"/>
              <a:t>작성자 </a:t>
            </a:r>
            <a:r>
              <a:rPr lang="en-US" altLang="ko-KR" dirty="0"/>
              <a:t>: </a:t>
            </a:r>
            <a:r>
              <a:rPr lang="ko-KR" altLang="en-US" dirty="0" err="1"/>
              <a:t>나눔바른고딕</a:t>
            </a:r>
            <a:r>
              <a:rPr lang="ko-KR" altLang="en-US" dirty="0"/>
              <a:t> </a:t>
            </a:r>
            <a:r>
              <a:rPr lang="en-US" altLang="ko-KR" dirty="0"/>
              <a:t>R, 12pt</a:t>
            </a:r>
          </a:p>
          <a:p>
            <a:r>
              <a:rPr lang="ko-KR" altLang="en-US" dirty="0"/>
              <a:t>소속팀 </a:t>
            </a:r>
            <a:r>
              <a:rPr lang="en-US" altLang="ko-KR" dirty="0"/>
              <a:t>/ </a:t>
            </a:r>
            <a:r>
              <a:rPr lang="ko-KR" altLang="en-US" dirty="0"/>
              <a:t>상위부서 </a:t>
            </a:r>
            <a:r>
              <a:rPr lang="en-US" altLang="ko-KR" dirty="0"/>
              <a:t>: </a:t>
            </a:r>
            <a:r>
              <a:rPr lang="ko-KR" altLang="en-US" dirty="0" err="1"/>
              <a:t>나눔바른고딕</a:t>
            </a:r>
            <a:r>
              <a:rPr lang="ko-KR" altLang="en-US" dirty="0"/>
              <a:t> </a:t>
            </a:r>
            <a:r>
              <a:rPr lang="en-US" altLang="ko-KR" dirty="0"/>
              <a:t>R, 12pt</a:t>
            </a:r>
            <a:endParaRPr lang="ko-KR" altLang="en-US" dirty="0"/>
          </a:p>
        </p:txBody>
      </p:sp>
      <p:cxnSp>
        <p:nvCxnSpPr>
          <p:cNvPr id="7" name="직선 연결선 6"/>
          <p:cNvCxnSpPr/>
          <p:nvPr userDrawn="1"/>
        </p:nvCxnSpPr>
        <p:spPr>
          <a:xfrm>
            <a:off x="416775" y="2303579"/>
            <a:ext cx="376091" cy="0"/>
          </a:xfrm>
          <a:prstGeom prst="line">
            <a:avLst/>
          </a:prstGeom>
          <a:ln w="254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462476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.png"/><Relationship Id="rId5" Type="http://schemas.openxmlformats.org/officeDocument/2006/relationships/image" Target="../media/image3.jpg"/><Relationship Id="rId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5" Type="http://schemas.openxmlformats.org/officeDocument/2006/relationships/image" Target="../media/image4.jpg"/><Relationship Id="rId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2.png"/><Relationship Id="rId5" Type="http://schemas.openxmlformats.org/officeDocument/2006/relationships/image" Target="../media/image5.jpg"/><Relationship Id="rId4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4" Type="http://schemas.openxmlformats.org/officeDocument/2006/relationships/theme" Target="../theme/theme5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5" Type="http://schemas.openxmlformats.org/officeDocument/2006/relationships/theme" Target="../theme/theme6.xml"/><Relationship Id="rId4" Type="http://schemas.openxmlformats.org/officeDocument/2006/relationships/slideLayout" Target="../slideLayouts/slideLayout19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2.xml"/><Relationship Id="rId2" Type="http://schemas.openxmlformats.org/officeDocument/2006/relationships/slideLayout" Target="../slideLayouts/slideLayout21.xml"/><Relationship Id="rId1" Type="http://schemas.openxmlformats.org/officeDocument/2006/relationships/slideLayout" Target="../slideLayouts/slideLayout20.xml"/><Relationship Id="rId4" Type="http://schemas.openxmlformats.org/officeDocument/2006/relationships/theme" Target="../theme/theme7.xml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4" Type="http://schemas.openxmlformats.org/officeDocument/2006/relationships/theme" Target="../theme/theme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/>
          <p:cNvPicPr>
            <a:picLocks noChangeAspect="1"/>
          </p:cNvPicPr>
          <p:nvPr userDrawn="1"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223" y="6381328"/>
            <a:ext cx="1135385" cy="14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10070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</p:sldLayoutIdLst>
  <p:hf hdr="0" ftr="0" dt="0"/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/>
          <p:cNvPicPr>
            <a:picLocks noChangeAspect="1"/>
          </p:cNvPicPr>
          <p:nvPr userDrawn="1"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223" y="6381328"/>
            <a:ext cx="1135385" cy="14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05907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</p:sldLayoutIdLst>
  <p:hf hdr="0" ftr="0" dt="0"/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/>
          <p:cNvPicPr>
            <a:picLocks noChangeAspect="1"/>
          </p:cNvPicPr>
          <p:nvPr userDrawn="1"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223" y="6381328"/>
            <a:ext cx="1135385" cy="14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34792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</p:sldLayoutIdLst>
  <p:hf hdr="0" ftr="0" dt="0"/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/>
          <p:cNvPicPr>
            <a:picLocks noChangeAspect="1"/>
          </p:cNvPicPr>
          <p:nvPr userDrawn="1"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223" y="6381328"/>
            <a:ext cx="1135385" cy="14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24055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</p:sldLayoutIdLst>
  <p:hf hdr="0" ftr="0" dt="0"/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4468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8" r:id="rId2"/>
    <p:sldLayoutId id="2147483659" r:id="rId3"/>
  </p:sldLayoutIdLst>
  <p:hf hdr="0" ftr="0" dt="0"/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169148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87" r:id="rId4"/>
  </p:sldLayoutIdLst>
  <p:hf hdr="0" ftr="0" dt="0"/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965350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82" r:id="rId3"/>
  </p:sldLayoutIdLst>
  <p:hf hdr="0" ftr="0" dt="0"/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469308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</p:sldLayoutIdLst>
  <p:hf hdr="0" ftr="0" dt="0"/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9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6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10" Type="http://schemas.openxmlformats.org/officeDocument/2006/relationships/image" Target="../media/image22.png"/><Relationship Id="rId4" Type="http://schemas.openxmlformats.org/officeDocument/2006/relationships/image" Target="../media/image17.png"/><Relationship Id="rId9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6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23.pn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24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25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6.png"/><Relationship Id="rId7" Type="http://schemas.openxmlformats.org/officeDocument/2006/relationships/image" Target="../media/image2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27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Relationship Id="rId9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29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30.png"/><Relationship Id="rId7" Type="http://schemas.openxmlformats.org/officeDocument/2006/relationships/image" Target="../media/image3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31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32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9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9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2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9.xml"/><Relationship Id="rId5" Type="http://schemas.openxmlformats.org/officeDocument/2006/relationships/image" Target="../media/image37.png"/><Relationship Id="rId4" Type="http://schemas.openxmlformats.org/officeDocument/2006/relationships/image" Target="../media/image20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image" Target="../media/image20.png"/><Relationship Id="rId7" Type="http://schemas.openxmlformats.org/officeDocument/2006/relationships/image" Target="../media/image4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4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4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46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48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9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9.xml"/><Relationship Id="rId6" Type="http://schemas.microsoft.com/office/2007/relationships/hdphoto" Target="../media/hdphoto2.wdp"/><Relationship Id="rId5" Type="http://schemas.openxmlformats.org/officeDocument/2006/relationships/image" Target="../media/image50.png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down.edunet4u.net/KEDNCM/swedu/swcont_ele/28/intro.html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9.xml"/><Relationship Id="rId6" Type="http://schemas.microsoft.com/office/2007/relationships/hdphoto" Target="../media/hdphoto4.wdp"/><Relationship Id="rId5" Type="http://schemas.openxmlformats.org/officeDocument/2006/relationships/image" Target="../media/image52.png"/><Relationship Id="rId4" Type="http://schemas.microsoft.com/office/2007/relationships/hdphoto" Target="../media/hdphoto3.wdp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9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9.xml"/><Relationship Id="rId5" Type="http://schemas.openxmlformats.org/officeDocument/2006/relationships/image" Target="../media/image56.png"/><Relationship Id="rId4" Type="http://schemas.openxmlformats.org/officeDocument/2006/relationships/image" Target="../media/image55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9.xml"/><Relationship Id="rId5" Type="http://schemas.openxmlformats.org/officeDocument/2006/relationships/image" Target="../media/image58.png"/><Relationship Id="rId4" Type="http://schemas.openxmlformats.org/officeDocument/2006/relationships/image" Target="../media/image55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877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/>
        </p:nvSpPr>
        <p:spPr>
          <a:xfrm>
            <a:off x="0" y="0"/>
            <a:ext cx="9144000" cy="3429000"/>
          </a:xfrm>
          <a:prstGeom prst="rect">
            <a:avLst/>
          </a:prstGeom>
          <a:solidFill>
            <a:srgbClr val="FF87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직사각형 2">
            <a:extLst>
              <a:ext uri="{FF2B5EF4-FFF2-40B4-BE49-F238E27FC236}">
                <a16:creationId xmlns:a16="http://schemas.microsoft.com/office/drawing/2014/main" xmlns="" id="{82C8EFA5-0420-446E-A9A4-40438B793AB8}"/>
              </a:ext>
            </a:extLst>
          </p:cNvPr>
          <p:cNvSpPr/>
          <p:nvPr/>
        </p:nvSpPr>
        <p:spPr>
          <a:xfrm>
            <a:off x="251520" y="1233321"/>
            <a:ext cx="907300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4400" b="1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우리반 행복</a:t>
            </a:r>
            <a:r>
              <a:rPr lang="en-US" altLang="ko-KR" sz="4400" b="1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  <a:r>
              <a:rPr lang="ko-KR" altLang="en-US" sz="4400" b="1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저금통 프로그램</a:t>
            </a:r>
            <a:endParaRPr lang="en-US" altLang="ko-KR" sz="4400" b="1" dirty="0">
              <a:solidFill>
                <a:schemeClr val="bg1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200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동아출판 </a:t>
            </a:r>
            <a:r>
              <a:rPr lang="en-US" altLang="ko-KR" sz="2000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[P</a:t>
            </a:r>
            <a:r>
              <a:rPr lang="en-US" altLang="ko-KR" sz="200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. 88~93] </a:t>
            </a:r>
            <a:r>
              <a:rPr lang="ko-KR" altLang="en-US" sz="200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우리반 행복 저금통 프로그램</a:t>
            </a:r>
            <a:endParaRPr lang="ko-KR" altLang="en-US" sz="2000" dirty="0">
              <a:solidFill>
                <a:schemeClr val="bg1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pic>
        <p:nvPicPr>
          <p:cNvPr id="9" name="그림 8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/>
          <a:stretch/>
        </p:blipFill>
        <p:spPr>
          <a:xfrm>
            <a:off x="1331640" y="3356992"/>
            <a:ext cx="7812360" cy="3508705"/>
          </a:xfrm>
          <a:prstGeom prst="rect">
            <a:avLst/>
          </a:prstGeom>
        </p:spPr>
      </p:pic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619"/>
          <a:stretch/>
        </p:blipFill>
        <p:spPr>
          <a:xfrm>
            <a:off x="246568" y="6309320"/>
            <a:ext cx="1738096" cy="3180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274175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직사각형 8"/>
          <p:cNvSpPr/>
          <p:nvPr/>
        </p:nvSpPr>
        <p:spPr>
          <a:xfrm>
            <a:off x="431540" y="1678842"/>
            <a:ext cx="8280920" cy="4990518"/>
          </a:xfrm>
          <a:prstGeom prst="rect">
            <a:avLst/>
          </a:prstGeom>
          <a:solidFill>
            <a:srgbClr val="F9F9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직사각형 21">
            <a:extLst>
              <a:ext uri="{FF2B5EF4-FFF2-40B4-BE49-F238E27FC236}">
                <a16:creationId xmlns:a16="http://schemas.microsoft.com/office/drawing/2014/main" xmlns="" id="{F8028351-7C40-4EF7-9976-B967B8BA7664}"/>
              </a:ext>
            </a:extLst>
          </p:cNvPr>
          <p:cNvSpPr/>
          <p:nvPr/>
        </p:nvSpPr>
        <p:spPr>
          <a:xfrm>
            <a:off x="0" y="0"/>
            <a:ext cx="9144000" cy="715402"/>
          </a:xfrm>
          <a:prstGeom prst="rect">
            <a:avLst/>
          </a:prstGeom>
          <a:solidFill>
            <a:srgbClr val="32D2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ko-KR" altLang="en-US" sz="20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xmlns="" id="{EABC1CF1-730F-4E34-A147-BC0EC5CA59DA}"/>
              </a:ext>
            </a:extLst>
          </p:cNvPr>
          <p:cNvSpPr txBox="1"/>
          <p:nvPr/>
        </p:nvSpPr>
        <p:spPr>
          <a:xfrm>
            <a:off x="251520" y="157646"/>
            <a:ext cx="38884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b="1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3-1</a:t>
            </a:r>
            <a:r>
              <a:rPr lang="en-US" altLang="ko-KR" sz="2000" b="1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. </a:t>
            </a:r>
            <a:r>
              <a:rPr lang="ko-KR" altLang="en-US" sz="2000" b="1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목표 작품 보기</a:t>
            </a:r>
            <a:endParaRPr lang="ko-KR" altLang="en-US" sz="2000" b="1" dirty="0">
              <a:solidFill>
                <a:schemeClr val="bg1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grpSp>
        <p:nvGrpSpPr>
          <p:cNvPr id="2" name="그룹 1"/>
          <p:cNvGrpSpPr/>
          <p:nvPr/>
        </p:nvGrpSpPr>
        <p:grpSpPr>
          <a:xfrm>
            <a:off x="1178515" y="5541721"/>
            <a:ext cx="6786971" cy="860176"/>
            <a:chOff x="976098" y="5439445"/>
            <a:chExt cx="6786971" cy="860176"/>
          </a:xfrm>
        </p:grpSpPr>
        <p:sp>
          <p:nvSpPr>
            <p:cNvPr id="24" name="모서리가 둥근 직사각형 14">
              <a:extLst>
                <a:ext uri="{FF2B5EF4-FFF2-40B4-BE49-F238E27FC236}">
                  <a16:creationId xmlns:a16="http://schemas.microsoft.com/office/drawing/2014/main" xmlns="" id="{2456F13B-339C-495F-9A98-9A281664D23A}"/>
                </a:ext>
              </a:extLst>
            </p:cNvPr>
            <p:cNvSpPr/>
            <p:nvPr/>
          </p:nvSpPr>
          <p:spPr>
            <a:xfrm>
              <a:off x="1380930" y="5677758"/>
              <a:ext cx="6382139" cy="621863"/>
            </a:xfrm>
            <a:prstGeom prst="roundRect">
              <a:avLst/>
            </a:prstGeom>
            <a:solidFill>
              <a:srgbClr val="FFE680"/>
            </a:solidFill>
            <a:ln>
              <a:solidFill>
                <a:srgbClr val="FCC75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600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Q. </a:t>
              </a:r>
              <a:r>
                <a:rPr lang="ko-KR" altLang="en-US" sz="1600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행복 저금통 점수가 목표 점수에 도달했을 때 </a:t>
              </a:r>
              <a:r>
                <a:rPr lang="en-US" altLang="ko-KR" sz="1600" dirty="0" smtClean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/>
              </a:r>
              <a:br>
                <a:rPr lang="en-US" altLang="ko-KR" sz="1600" dirty="0" smtClean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</a:br>
              <a:r>
                <a:rPr lang="ko-KR" altLang="en-US" sz="1600" dirty="0" smtClean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어떤 </a:t>
              </a:r>
              <a:r>
                <a:rPr lang="ko-KR" altLang="en-US" sz="1600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메시지가 나타나나요</a:t>
              </a:r>
              <a:r>
                <a:rPr lang="en-US" altLang="ko-KR" sz="1600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?</a:t>
              </a:r>
            </a:p>
          </p:txBody>
        </p:sp>
        <p:pic>
          <p:nvPicPr>
            <p:cNvPr id="25" name="그림 24">
              <a:extLst>
                <a:ext uri="{FF2B5EF4-FFF2-40B4-BE49-F238E27FC236}">
                  <a16:creationId xmlns:a16="http://schemas.microsoft.com/office/drawing/2014/main" xmlns="" id="{7B350262-834F-41D7-ACEC-4748332ECE4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6098" y="5439445"/>
              <a:ext cx="809665" cy="498781"/>
            </a:xfrm>
            <a:prstGeom prst="rect">
              <a:avLst/>
            </a:prstGeom>
          </p:spPr>
        </p:pic>
      </p:grpSp>
      <p:sp>
        <p:nvSpPr>
          <p:cNvPr id="8" name="모서리가 둥근 직사각형 10">
            <a:extLst>
              <a:ext uri="{FF2B5EF4-FFF2-40B4-BE49-F238E27FC236}">
                <a16:creationId xmlns:a16="http://schemas.microsoft.com/office/drawing/2014/main" xmlns="" id="{F7E3B354-586E-40B7-A1C3-629ECBA08EE4}"/>
              </a:ext>
            </a:extLst>
          </p:cNvPr>
          <p:cNvSpPr/>
          <p:nvPr/>
        </p:nvSpPr>
        <p:spPr>
          <a:xfrm>
            <a:off x="971600" y="959453"/>
            <a:ext cx="7200800" cy="475338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32D27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b="1" dirty="0">
                <a:solidFill>
                  <a:srgbClr val="32D27D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만들어야 </a:t>
            </a:r>
            <a:r>
              <a:rPr lang="ko-KR" altLang="en-US" b="1" dirty="0" smtClean="0">
                <a:solidFill>
                  <a:srgbClr val="32D27D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할 </a:t>
            </a:r>
            <a:r>
              <a:rPr lang="ko-KR" altLang="en-US" b="1" dirty="0">
                <a:solidFill>
                  <a:srgbClr val="32D27D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작품을 먼저 살펴봅시다</a:t>
            </a:r>
            <a:r>
              <a:rPr lang="en-US" altLang="ko-KR" b="1" dirty="0">
                <a:solidFill>
                  <a:srgbClr val="32D27D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.</a:t>
            </a:r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xmlns="" id="{F7C030A7-1188-4B25-841F-03EC899D03E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91680" y="1978514"/>
            <a:ext cx="5760640" cy="33285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757324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직사각형 25"/>
          <p:cNvSpPr/>
          <p:nvPr/>
        </p:nvSpPr>
        <p:spPr>
          <a:xfrm>
            <a:off x="431540" y="1678842"/>
            <a:ext cx="8280920" cy="4990518"/>
          </a:xfrm>
          <a:prstGeom prst="rect">
            <a:avLst/>
          </a:prstGeom>
          <a:solidFill>
            <a:srgbClr val="F9F9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xmlns="" id="{BA4925B9-AC2B-4AA5-A2AB-CCDDA6D1254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32418" y="4228147"/>
            <a:ext cx="3790083" cy="1001053"/>
          </a:xfrm>
          <a:prstGeom prst="rect">
            <a:avLst/>
          </a:prstGeom>
        </p:spPr>
      </p:pic>
      <p:pic>
        <p:nvPicPr>
          <p:cNvPr id="7" name="그림 6">
            <a:extLst>
              <a:ext uri="{FF2B5EF4-FFF2-40B4-BE49-F238E27FC236}">
                <a16:creationId xmlns:a16="http://schemas.microsoft.com/office/drawing/2014/main" xmlns="" id="{CF7E5EC9-55E3-4439-AF9B-2B3DDABD202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32424" y="2551195"/>
            <a:ext cx="3800016" cy="1676952"/>
          </a:xfrm>
          <a:prstGeom prst="rect">
            <a:avLst/>
          </a:prstGeom>
        </p:spPr>
      </p:pic>
      <p:pic>
        <p:nvPicPr>
          <p:cNvPr id="11" name="그림 10">
            <a:extLst>
              <a:ext uri="{FF2B5EF4-FFF2-40B4-BE49-F238E27FC236}">
                <a16:creationId xmlns:a16="http://schemas.microsoft.com/office/drawing/2014/main" xmlns="" id="{B8E9A46B-E5D2-4768-98DA-C22E00517BB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96136" y="1988839"/>
            <a:ext cx="1748300" cy="515782"/>
          </a:xfrm>
          <a:prstGeom prst="rect">
            <a:avLst/>
          </a:prstGeom>
        </p:spPr>
      </p:pic>
      <p:pic>
        <p:nvPicPr>
          <p:cNvPr id="20" name="그림 19">
            <a:extLst>
              <a:ext uri="{FF2B5EF4-FFF2-40B4-BE49-F238E27FC236}">
                <a16:creationId xmlns:a16="http://schemas.microsoft.com/office/drawing/2014/main" xmlns="" id="{092D0579-EC02-42BF-A986-310C17D5A83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411691" y="5237731"/>
            <a:ext cx="2431535" cy="824390"/>
          </a:xfrm>
          <a:prstGeom prst="rect">
            <a:avLst/>
          </a:prstGeom>
        </p:spPr>
      </p:pic>
      <p:sp>
        <p:nvSpPr>
          <p:cNvPr id="19" name="직사각형 18">
            <a:extLst>
              <a:ext uri="{FF2B5EF4-FFF2-40B4-BE49-F238E27FC236}">
                <a16:creationId xmlns:a16="http://schemas.microsoft.com/office/drawing/2014/main" xmlns="" id="{72749620-A24F-41E2-9F50-05DDC7F707FA}"/>
              </a:ext>
            </a:extLst>
          </p:cNvPr>
          <p:cNvSpPr/>
          <p:nvPr/>
        </p:nvSpPr>
        <p:spPr>
          <a:xfrm>
            <a:off x="0" y="0"/>
            <a:ext cx="9144000" cy="715402"/>
          </a:xfrm>
          <a:prstGeom prst="rect">
            <a:avLst/>
          </a:prstGeom>
          <a:solidFill>
            <a:srgbClr val="32D2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ko-KR" altLang="en-US" sz="20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xmlns="" id="{42A7A593-CA71-4149-A065-2C547A168D9B}"/>
              </a:ext>
            </a:extLst>
          </p:cNvPr>
          <p:cNvSpPr txBox="1"/>
          <p:nvPr/>
        </p:nvSpPr>
        <p:spPr>
          <a:xfrm>
            <a:off x="251520" y="157646"/>
            <a:ext cx="38884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b="1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3-2. </a:t>
            </a:r>
            <a:r>
              <a:rPr lang="ko-KR" altLang="en-US" sz="2000" b="1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알고리즘 설계하기 </a:t>
            </a:r>
          </a:p>
        </p:txBody>
      </p:sp>
      <p:sp>
        <p:nvSpPr>
          <p:cNvPr id="25" name="모서리가 둥근 직사각형 10">
            <a:extLst>
              <a:ext uri="{FF2B5EF4-FFF2-40B4-BE49-F238E27FC236}">
                <a16:creationId xmlns:a16="http://schemas.microsoft.com/office/drawing/2014/main" xmlns="" id="{452EB8F6-D086-4C08-BC31-95D738B93580}"/>
              </a:ext>
            </a:extLst>
          </p:cNvPr>
          <p:cNvSpPr/>
          <p:nvPr/>
        </p:nvSpPr>
        <p:spPr>
          <a:xfrm>
            <a:off x="971600" y="959453"/>
            <a:ext cx="7200800" cy="475338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32D27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b="1" dirty="0">
                <a:solidFill>
                  <a:srgbClr val="32D27D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작품 속 문제 해결 절차에 대하여 생각해 봅시다</a:t>
            </a:r>
            <a:r>
              <a:rPr lang="en-US" altLang="ko-KR" b="1" dirty="0">
                <a:solidFill>
                  <a:srgbClr val="32D27D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.</a:t>
            </a:r>
          </a:p>
        </p:txBody>
      </p:sp>
      <p:pic>
        <p:nvPicPr>
          <p:cNvPr id="12" name="그림 11">
            <a:extLst>
              <a:ext uri="{FF2B5EF4-FFF2-40B4-BE49-F238E27FC236}">
                <a16:creationId xmlns:a16="http://schemas.microsoft.com/office/drawing/2014/main" xmlns="" id="{DA70E9B9-9B21-476F-AFBB-30C8C968ABC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53344" y="1988839"/>
            <a:ext cx="3402632" cy="1963935"/>
          </a:xfrm>
          <a:prstGeom prst="rect">
            <a:avLst/>
          </a:prstGeom>
        </p:spPr>
      </p:pic>
      <p:pic>
        <p:nvPicPr>
          <p:cNvPr id="14" name="Picture 2" descr="C:\Users\정현재\Downloads\밥공기_1.png.png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4925748"/>
            <a:ext cx="749150" cy="724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모서리가 둥근 직사각형 14"/>
          <p:cNvSpPr/>
          <p:nvPr/>
        </p:nvSpPr>
        <p:spPr>
          <a:xfrm>
            <a:off x="1562199" y="5650003"/>
            <a:ext cx="1584176" cy="315694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b="1" dirty="0" smtClean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밥공기</a:t>
            </a:r>
            <a:r>
              <a:rPr lang="en-US" altLang="ko-KR" sz="1200" b="1" dirty="0" smtClean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_1 </a:t>
            </a:r>
            <a:r>
              <a:rPr lang="ko-KR" altLang="en-US" sz="1200" b="1" dirty="0" smtClean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오브젝트 </a:t>
            </a:r>
            <a:endParaRPr lang="en-US" altLang="ko-KR" sz="1200" b="1" dirty="0">
              <a:solidFill>
                <a:schemeClr val="tx1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pic>
        <p:nvPicPr>
          <p:cNvPr id="33" name="그림 32">
            <a:extLst>
              <a:ext uri="{FF2B5EF4-FFF2-40B4-BE49-F238E27FC236}">
                <a16:creationId xmlns:a16="http://schemas.microsoft.com/office/drawing/2014/main" xmlns="" id="{71EA902C-C2D8-413F-A24E-F376BF423A3E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732418" y="2551195"/>
            <a:ext cx="3795052" cy="1677133"/>
          </a:xfrm>
          <a:prstGeom prst="rect">
            <a:avLst/>
          </a:prstGeom>
        </p:spPr>
      </p:pic>
      <p:pic>
        <p:nvPicPr>
          <p:cNvPr id="34" name="그림 33">
            <a:extLst>
              <a:ext uri="{FF2B5EF4-FFF2-40B4-BE49-F238E27FC236}">
                <a16:creationId xmlns:a16="http://schemas.microsoft.com/office/drawing/2014/main" xmlns="" id="{127B7793-EA05-4371-938A-595DE8EF49E1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727449" y="4226131"/>
            <a:ext cx="3795052" cy="10023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1368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직사각형 25"/>
          <p:cNvSpPr/>
          <p:nvPr/>
        </p:nvSpPr>
        <p:spPr>
          <a:xfrm>
            <a:off x="431540" y="1678842"/>
            <a:ext cx="8280920" cy="4990518"/>
          </a:xfrm>
          <a:prstGeom prst="rect">
            <a:avLst/>
          </a:prstGeom>
          <a:solidFill>
            <a:srgbClr val="F9F9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xmlns="" id="{BA4925B9-AC2B-4AA5-A2AB-CCDDA6D1254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32418" y="4228147"/>
            <a:ext cx="3790083" cy="1001053"/>
          </a:xfrm>
          <a:prstGeom prst="rect">
            <a:avLst/>
          </a:prstGeom>
        </p:spPr>
      </p:pic>
      <p:pic>
        <p:nvPicPr>
          <p:cNvPr id="7" name="그림 6">
            <a:extLst>
              <a:ext uri="{FF2B5EF4-FFF2-40B4-BE49-F238E27FC236}">
                <a16:creationId xmlns:a16="http://schemas.microsoft.com/office/drawing/2014/main" xmlns="" id="{CF7E5EC9-55E3-4439-AF9B-2B3DDABD202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32424" y="2551195"/>
            <a:ext cx="3800016" cy="1676952"/>
          </a:xfrm>
          <a:prstGeom prst="rect">
            <a:avLst/>
          </a:prstGeom>
        </p:spPr>
      </p:pic>
      <p:pic>
        <p:nvPicPr>
          <p:cNvPr id="11" name="그림 10">
            <a:extLst>
              <a:ext uri="{FF2B5EF4-FFF2-40B4-BE49-F238E27FC236}">
                <a16:creationId xmlns:a16="http://schemas.microsoft.com/office/drawing/2014/main" xmlns="" id="{B8E9A46B-E5D2-4768-98DA-C22E00517BB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96136" y="1988839"/>
            <a:ext cx="1748300" cy="515782"/>
          </a:xfrm>
          <a:prstGeom prst="rect">
            <a:avLst/>
          </a:prstGeom>
        </p:spPr>
      </p:pic>
      <p:pic>
        <p:nvPicPr>
          <p:cNvPr id="20" name="그림 19">
            <a:extLst>
              <a:ext uri="{FF2B5EF4-FFF2-40B4-BE49-F238E27FC236}">
                <a16:creationId xmlns:a16="http://schemas.microsoft.com/office/drawing/2014/main" xmlns="" id="{092D0579-EC02-42BF-A986-310C17D5A83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411691" y="5237731"/>
            <a:ext cx="2431535" cy="824390"/>
          </a:xfrm>
          <a:prstGeom prst="rect">
            <a:avLst/>
          </a:prstGeom>
        </p:spPr>
      </p:pic>
      <p:sp>
        <p:nvSpPr>
          <p:cNvPr id="19" name="직사각형 18">
            <a:extLst>
              <a:ext uri="{FF2B5EF4-FFF2-40B4-BE49-F238E27FC236}">
                <a16:creationId xmlns:a16="http://schemas.microsoft.com/office/drawing/2014/main" xmlns="" id="{72749620-A24F-41E2-9F50-05DDC7F707FA}"/>
              </a:ext>
            </a:extLst>
          </p:cNvPr>
          <p:cNvSpPr/>
          <p:nvPr/>
        </p:nvSpPr>
        <p:spPr>
          <a:xfrm>
            <a:off x="0" y="0"/>
            <a:ext cx="9144000" cy="715402"/>
          </a:xfrm>
          <a:prstGeom prst="rect">
            <a:avLst/>
          </a:prstGeom>
          <a:solidFill>
            <a:srgbClr val="32D2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ko-KR" altLang="en-US" sz="20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xmlns="" id="{42A7A593-CA71-4149-A065-2C547A168D9B}"/>
              </a:ext>
            </a:extLst>
          </p:cNvPr>
          <p:cNvSpPr txBox="1"/>
          <p:nvPr/>
        </p:nvSpPr>
        <p:spPr>
          <a:xfrm>
            <a:off x="251520" y="157646"/>
            <a:ext cx="38884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b="1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3-2. </a:t>
            </a:r>
            <a:r>
              <a:rPr lang="ko-KR" altLang="en-US" sz="2000" b="1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알고리즘 설계하기 </a:t>
            </a:r>
          </a:p>
        </p:txBody>
      </p:sp>
      <p:sp>
        <p:nvSpPr>
          <p:cNvPr id="25" name="모서리가 둥근 직사각형 10">
            <a:extLst>
              <a:ext uri="{FF2B5EF4-FFF2-40B4-BE49-F238E27FC236}">
                <a16:creationId xmlns:a16="http://schemas.microsoft.com/office/drawing/2014/main" xmlns="" id="{452EB8F6-D086-4C08-BC31-95D738B93580}"/>
              </a:ext>
            </a:extLst>
          </p:cNvPr>
          <p:cNvSpPr/>
          <p:nvPr/>
        </p:nvSpPr>
        <p:spPr>
          <a:xfrm>
            <a:off x="971600" y="959453"/>
            <a:ext cx="7200800" cy="475338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32D27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b="1" dirty="0">
                <a:solidFill>
                  <a:srgbClr val="32D27D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작품 속 문제 해결 절차에 대하여 생각해 봅시다</a:t>
            </a:r>
            <a:r>
              <a:rPr lang="en-US" altLang="ko-KR" b="1" dirty="0">
                <a:solidFill>
                  <a:srgbClr val="32D27D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.</a:t>
            </a:r>
          </a:p>
        </p:txBody>
      </p:sp>
      <p:pic>
        <p:nvPicPr>
          <p:cNvPr id="12" name="그림 11">
            <a:extLst>
              <a:ext uri="{FF2B5EF4-FFF2-40B4-BE49-F238E27FC236}">
                <a16:creationId xmlns:a16="http://schemas.microsoft.com/office/drawing/2014/main" xmlns="" id="{DA70E9B9-9B21-476F-AFBB-30C8C968ABC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53344" y="1988839"/>
            <a:ext cx="3402632" cy="1963935"/>
          </a:xfrm>
          <a:prstGeom prst="rect">
            <a:avLst/>
          </a:prstGeom>
        </p:spPr>
      </p:pic>
      <p:pic>
        <p:nvPicPr>
          <p:cNvPr id="14" name="Picture 2" descr="C:\Users\정현재\Downloads\밥공기_1.png.png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4925748"/>
            <a:ext cx="749150" cy="724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모서리가 둥근 직사각형 14"/>
          <p:cNvSpPr/>
          <p:nvPr/>
        </p:nvSpPr>
        <p:spPr>
          <a:xfrm>
            <a:off x="1562199" y="5650003"/>
            <a:ext cx="1584176" cy="315694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b="1" dirty="0" smtClean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밥공기</a:t>
            </a:r>
            <a:r>
              <a:rPr lang="en-US" altLang="ko-KR" sz="1200" b="1" dirty="0" smtClean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_1 </a:t>
            </a:r>
            <a:r>
              <a:rPr lang="ko-KR" altLang="en-US" sz="1200" b="1" dirty="0" smtClean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오브젝트 </a:t>
            </a:r>
            <a:endParaRPr lang="en-US" altLang="ko-KR" sz="1200" b="1" dirty="0">
              <a:solidFill>
                <a:schemeClr val="tx1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20349945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직사각형 12"/>
          <p:cNvSpPr/>
          <p:nvPr/>
        </p:nvSpPr>
        <p:spPr>
          <a:xfrm>
            <a:off x="431540" y="1678842"/>
            <a:ext cx="8280920" cy="4990518"/>
          </a:xfrm>
          <a:prstGeom prst="rect">
            <a:avLst/>
          </a:prstGeom>
          <a:solidFill>
            <a:srgbClr val="F9F9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xmlns="" id="{F420409B-3FB9-4C87-8E58-AA34C70E28A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16015" y="2655482"/>
            <a:ext cx="3829334" cy="2161375"/>
          </a:xfrm>
          <a:prstGeom prst="rect">
            <a:avLst/>
          </a:prstGeom>
        </p:spPr>
      </p:pic>
      <p:pic>
        <p:nvPicPr>
          <p:cNvPr id="11" name="그림 10">
            <a:extLst>
              <a:ext uri="{FF2B5EF4-FFF2-40B4-BE49-F238E27FC236}">
                <a16:creationId xmlns:a16="http://schemas.microsoft.com/office/drawing/2014/main" xmlns="" id="{B8E9A46B-E5D2-4768-98DA-C22E00517BB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52120" y="1998534"/>
            <a:ext cx="2059409" cy="607565"/>
          </a:xfrm>
          <a:prstGeom prst="rect">
            <a:avLst/>
          </a:prstGeom>
        </p:spPr>
      </p:pic>
      <p:pic>
        <p:nvPicPr>
          <p:cNvPr id="20" name="그림 19">
            <a:extLst>
              <a:ext uri="{FF2B5EF4-FFF2-40B4-BE49-F238E27FC236}">
                <a16:creationId xmlns:a16="http://schemas.microsoft.com/office/drawing/2014/main" xmlns="" id="{092D0579-EC02-42BF-A986-310C17D5A83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78675" y="4869160"/>
            <a:ext cx="2304013" cy="781155"/>
          </a:xfrm>
          <a:prstGeom prst="rect">
            <a:avLst/>
          </a:prstGeom>
        </p:spPr>
      </p:pic>
      <p:pic>
        <p:nvPicPr>
          <p:cNvPr id="3" name="그림 2">
            <a:extLst>
              <a:ext uri="{FF2B5EF4-FFF2-40B4-BE49-F238E27FC236}">
                <a16:creationId xmlns:a16="http://schemas.microsoft.com/office/drawing/2014/main" xmlns="" id="{969CFF6B-AC68-4DF1-AB79-3856953E2A2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16016" y="2672934"/>
            <a:ext cx="3833174" cy="2120024"/>
          </a:xfrm>
          <a:prstGeom prst="rect">
            <a:avLst/>
          </a:prstGeom>
        </p:spPr>
      </p:pic>
      <p:grpSp>
        <p:nvGrpSpPr>
          <p:cNvPr id="29" name="그룹 28"/>
          <p:cNvGrpSpPr/>
          <p:nvPr/>
        </p:nvGrpSpPr>
        <p:grpSpPr>
          <a:xfrm>
            <a:off x="1692067" y="4797152"/>
            <a:ext cx="1656184" cy="1574367"/>
            <a:chOff x="1439094" y="4546591"/>
            <a:chExt cx="1656184" cy="1574367"/>
          </a:xfrm>
        </p:grpSpPr>
        <p:pic>
          <p:nvPicPr>
            <p:cNvPr id="30" name="Picture 3" descr="C:\Users\정현재\Downloads\책_1.png.png"/>
            <p:cNvPicPr>
              <a:picLocks noChangeAspect="1" noChangeArrowheads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39094" y="4546591"/>
              <a:ext cx="1656184" cy="11382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1" name="모서리가 둥근 직사각형 30"/>
            <p:cNvSpPr/>
            <p:nvPr/>
          </p:nvSpPr>
          <p:spPr>
            <a:xfrm>
              <a:off x="1475098" y="5805264"/>
              <a:ext cx="1584176" cy="315694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200" b="1" dirty="0" err="1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책</a:t>
              </a:r>
              <a:r>
                <a:rPr lang="ko-KR" altLang="en-US" sz="1200" b="1" dirty="0" err="1" smtClean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오브젝트</a:t>
              </a:r>
              <a:r>
                <a:rPr lang="ko-KR" altLang="en-US" sz="1200" b="1" dirty="0" smtClean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 </a:t>
              </a:r>
              <a:endParaRPr lang="en-US" altLang="ko-KR" sz="1200" b="1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</p:grpSp>
      <p:sp>
        <p:nvSpPr>
          <p:cNvPr id="32" name="직사각형 31">
            <a:extLst>
              <a:ext uri="{FF2B5EF4-FFF2-40B4-BE49-F238E27FC236}">
                <a16:creationId xmlns:a16="http://schemas.microsoft.com/office/drawing/2014/main" xmlns="" id="{72749620-A24F-41E2-9F50-05DDC7F707FA}"/>
              </a:ext>
            </a:extLst>
          </p:cNvPr>
          <p:cNvSpPr/>
          <p:nvPr/>
        </p:nvSpPr>
        <p:spPr>
          <a:xfrm>
            <a:off x="0" y="0"/>
            <a:ext cx="9144000" cy="715402"/>
          </a:xfrm>
          <a:prstGeom prst="rect">
            <a:avLst/>
          </a:prstGeom>
          <a:solidFill>
            <a:srgbClr val="32D2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ko-KR" altLang="en-US" sz="20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xmlns="" id="{42A7A593-CA71-4149-A065-2C547A168D9B}"/>
              </a:ext>
            </a:extLst>
          </p:cNvPr>
          <p:cNvSpPr txBox="1"/>
          <p:nvPr/>
        </p:nvSpPr>
        <p:spPr>
          <a:xfrm>
            <a:off x="251520" y="157646"/>
            <a:ext cx="38884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b="1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3-2. </a:t>
            </a:r>
            <a:r>
              <a:rPr lang="ko-KR" altLang="en-US" sz="2000" b="1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알고리즘 설계하기 </a:t>
            </a:r>
          </a:p>
        </p:txBody>
      </p:sp>
      <p:sp>
        <p:nvSpPr>
          <p:cNvPr id="34" name="모서리가 둥근 직사각형 10">
            <a:extLst>
              <a:ext uri="{FF2B5EF4-FFF2-40B4-BE49-F238E27FC236}">
                <a16:creationId xmlns:a16="http://schemas.microsoft.com/office/drawing/2014/main" xmlns="" id="{452EB8F6-D086-4C08-BC31-95D738B93580}"/>
              </a:ext>
            </a:extLst>
          </p:cNvPr>
          <p:cNvSpPr/>
          <p:nvPr/>
        </p:nvSpPr>
        <p:spPr>
          <a:xfrm>
            <a:off x="971600" y="959453"/>
            <a:ext cx="7200800" cy="475338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32D27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b="1" dirty="0">
                <a:solidFill>
                  <a:srgbClr val="32D27D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작품 속 문제 해결 절차에 대하여 생각해 봅시다</a:t>
            </a:r>
            <a:r>
              <a:rPr lang="en-US" altLang="ko-KR" b="1" dirty="0">
                <a:solidFill>
                  <a:srgbClr val="32D27D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.</a:t>
            </a:r>
          </a:p>
        </p:txBody>
      </p:sp>
      <p:pic>
        <p:nvPicPr>
          <p:cNvPr id="14" name="그림 13">
            <a:extLst>
              <a:ext uri="{FF2B5EF4-FFF2-40B4-BE49-F238E27FC236}">
                <a16:creationId xmlns:a16="http://schemas.microsoft.com/office/drawing/2014/main" xmlns="" id="{DA70E9B9-9B21-476F-AFBB-30C8C968ABC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53344" y="1988839"/>
            <a:ext cx="3402632" cy="19639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53774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직사각형 12"/>
          <p:cNvSpPr/>
          <p:nvPr/>
        </p:nvSpPr>
        <p:spPr>
          <a:xfrm>
            <a:off x="431540" y="1678842"/>
            <a:ext cx="8280920" cy="4990518"/>
          </a:xfrm>
          <a:prstGeom prst="rect">
            <a:avLst/>
          </a:prstGeom>
          <a:solidFill>
            <a:srgbClr val="F9F9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xmlns="" id="{F420409B-3FB9-4C87-8E58-AA34C70E28A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16015" y="2655482"/>
            <a:ext cx="3829334" cy="2161375"/>
          </a:xfrm>
          <a:prstGeom prst="rect">
            <a:avLst/>
          </a:prstGeom>
        </p:spPr>
      </p:pic>
      <p:pic>
        <p:nvPicPr>
          <p:cNvPr id="11" name="그림 10">
            <a:extLst>
              <a:ext uri="{FF2B5EF4-FFF2-40B4-BE49-F238E27FC236}">
                <a16:creationId xmlns:a16="http://schemas.microsoft.com/office/drawing/2014/main" xmlns="" id="{B8E9A46B-E5D2-4768-98DA-C22E00517BB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52120" y="1998534"/>
            <a:ext cx="2059409" cy="607565"/>
          </a:xfrm>
          <a:prstGeom prst="rect">
            <a:avLst/>
          </a:prstGeom>
        </p:spPr>
      </p:pic>
      <p:pic>
        <p:nvPicPr>
          <p:cNvPr id="20" name="그림 19">
            <a:extLst>
              <a:ext uri="{FF2B5EF4-FFF2-40B4-BE49-F238E27FC236}">
                <a16:creationId xmlns:a16="http://schemas.microsoft.com/office/drawing/2014/main" xmlns="" id="{092D0579-EC02-42BF-A986-310C17D5A83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78675" y="4869160"/>
            <a:ext cx="2304013" cy="781155"/>
          </a:xfrm>
          <a:prstGeom prst="rect">
            <a:avLst/>
          </a:prstGeom>
        </p:spPr>
      </p:pic>
      <p:grpSp>
        <p:nvGrpSpPr>
          <p:cNvPr id="29" name="그룹 28"/>
          <p:cNvGrpSpPr/>
          <p:nvPr/>
        </p:nvGrpSpPr>
        <p:grpSpPr>
          <a:xfrm>
            <a:off x="1692067" y="4797152"/>
            <a:ext cx="1656184" cy="1574367"/>
            <a:chOff x="1439094" y="4546591"/>
            <a:chExt cx="1656184" cy="1574367"/>
          </a:xfrm>
        </p:grpSpPr>
        <p:pic>
          <p:nvPicPr>
            <p:cNvPr id="30" name="Picture 3" descr="C:\Users\정현재\Downloads\책_1.png.png"/>
            <p:cNvPicPr>
              <a:picLocks noChangeAspect="1" noChangeArrowheads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39094" y="4546591"/>
              <a:ext cx="1656184" cy="11382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1" name="모서리가 둥근 직사각형 30"/>
            <p:cNvSpPr/>
            <p:nvPr/>
          </p:nvSpPr>
          <p:spPr>
            <a:xfrm>
              <a:off x="1475098" y="5805264"/>
              <a:ext cx="1584176" cy="315694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200" b="1" dirty="0" err="1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책</a:t>
              </a:r>
              <a:r>
                <a:rPr lang="ko-KR" altLang="en-US" sz="1200" b="1" dirty="0" err="1" smtClean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오브젝트</a:t>
              </a:r>
              <a:r>
                <a:rPr lang="ko-KR" altLang="en-US" sz="1200" b="1" dirty="0" smtClean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 </a:t>
              </a:r>
              <a:endParaRPr lang="en-US" altLang="ko-KR" sz="1200" b="1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</p:grpSp>
      <p:sp>
        <p:nvSpPr>
          <p:cNvPr id="32" name="직사각형 31">
            <a:extLst>
              <a:ext uri="{FF2B5EF4-FFF2-40B4-BE49-F238E27FC236}">
                <a16:creationId xmlns:a16="http://schemas.microsoft.com/office/drawing/2014/main" xmlns="" id="{72749620-A24F-41E2-9F50-05DDC7F707FA}"/>
              </a:ext>
            </a:extLst>
          </p:cNvPr>
          <p:cNvSpPr/>
          <p:nvPr/>
        </p:nvSpPr>
        <p:spPr>
          <a:xfrm>
            <a:off x="0" y="0"/>
            <a:ext cx="9144000" cy="715402"/>
          </a:xfrm>
          <a:prstGeom prst="rect">
            <a:avLst/>
          </a:prstGeom>
          <a:solidFill>
            <a:srgbClr val="32D2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ko-KR" altLang="en-US" sz="20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xmlns="" id="{42A7A593-CA71-4149-A065-2C547A168D9B}"/>
              </a:ext>
            </a:extLst>
          </p:cNvPr>
          <p:cNvSpPr txBox="1"/>
          <p:nvPr/>
        </p:nvSpPr>
        <p:spPr>
          <a:xfrm>
            <a:off x="251520" y="157646"/>
            <a:ext cx="38884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b="1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3-2. </a:t>
            </a:r>
            <a:r>
              <a:rPr lang="ko-KR" altLang="en-US" sz="2000" b="1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알고리즘 설계하기 </a:t>
            </a:r>
          </a:p>
        </p:txBody>
      </p:sp>
      <p:sp>
        <p:nvSpPr>
          <p:cNvPr id="34" name="모서리가 둥근 직사각형 10">
            <a:extLst>
              <a:ext uri="{FF2B5EF4-FFF2-40B4-BE49-F238E27FC236}">
                <a16:creationId xmlns:a16="http://schemas.microsoft.com/office/drawing/2014/main" xmlns="" id="{452EB8F6-D086-4C08-BC31-95D738B93580}"/>
              </a:ext>
            </a:extLst>
          </p:cNvPr>
          <p:cNvSpPr/>
          <p:nvPr/>
        </p:nvSpPr>
        <p:spPr>
          <a:xfrm>
            <a:off x="971600" y="959453"/>
            <a:ext cx="7200800" cy="475338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32D27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b="1" dirty="0">
                <a:solidFill>
                  <a:srgbClr val="32D27D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작품 속 문제 해결 절차에 대하여 생각해 봅시다</a:t>
            </a:r>
            <a:r>
              <a:rPr lang="en-US" altLang="ko-KR" b="1" dirty="0">
                <a:solidFill>
                  <a:srgbClr val="32D27D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.</a:t>
            </a:r>
          </a:p>
        </p:txBody>
      </p:sp>
      <p:pic>
        <p:nvPicPr>
          <p:cNvPr id="14" name="그림 13">
            <a:extLst>
              <a:ext uri="{FF2B5EF4-FFF2-40B4-BE49-F238E27FC236}">
                <a16:creationId xmlns:a16="http://schemas.microsoft.com/office/drawing/2014/main" xmlns="" id="{DA70E9B9-9B21-476F-AFBB-30C8C968ABC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53344" y="1988839"/>
            <a:ext cx="3402632" cy="19639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4974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직사각형 13"/>
          <p:cNvSpPr/>
          <p:nvPr/>
        </p:nvSpPr>
        <p:spPr>
          <a:xfrm>
            <a:off x="431540" y="1678842"/>
            <a:ext cx="8280920" cy="4990518"/>
          </a:xfrm>
          <a:prstGeom prst="rect">
            <a:avLst/>
          </a:prstGeom>
          <a:solidFill>
            <a:srgbClr val="F9F9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xmlns="" id="{ACF9D79F-A64E-48DC-BE43-240B34DBEF7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8517" y="2637642"/>
            <a:ext cx="3697921" cy="2031252"/>
          </a:xfrm>
          <a:prstGeom prst="rect">
            <a:avLst/>
          </a:prstGeom>
        </p:spPr>
      </p:pic>
      <p:pic>
        <p:nvPicPr>
          <p:cNvPr id="11" name="그림 10">
            <a:extLst>
              <a:ext uri="{FF2B5EF4-FFF2-40B4-BE49-F238E27FC236}">
                <a16:creationId xmlns:a16="http://schemas.microsoft.com/office/drawing/2014/main" xmlns="" id="{B8E9A46B-E5D2-4768-98DA-C22E00517BB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79662" y="1987051"/>
            <a:ext cx="1995630" cy="588749"/>
          </a:xfrm>
          <a:prstGeom prst="rect">
            <a:avLst/>
          </a:prstGeom>
        </p:spPr>
      </p:pic>
      <p:pic>
        <p:nvPicPr>
          <p:cNvPr id="20" name="그림 19">
            <a:extLst>
              <a:ext uri="{FF2B5EF4-FFF2-40B4-BE49-F238E27FC236}">
                <a16:creationId xmlns:a16="http://schemas.microsoft.com/office/drawing/2014/main" xmlns="" id="{092D0579-EC02-42BF-A986-310C17D5A83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98938" y="4797152"/>
            <a:ext cx="2316588" cy="785419"/>
          </a:xfrm>
          <a:prstGeom prst="rect">
            <a:avLst/>
          </a:prstGeom>
        </p:spPr>
      </p:pic>
      <p:pic>
        <p:nvPicPr>
          <p:cNvPr id="4" name="그림 3">
            <a:extLst>
              <a:ext uri="{FF2B5EF4-FFF2-40B4-BE49-F238E27FC236}">
                <a16:creationId xmlns:a16="http://schemas.microsoft.com/office/drawing/2014/main" xmlns="" id="{5DC14E43-4E67-44F7-84B0-C60E3E2E7A3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88025" y="2638526"/>
            <a:ext cx="3738414" cy="1627000"/>
          </a:xfrm>
          <a:prstGeom prst="rect">
            <a:avLst/>
          </a:prstGeom>
        </p:spPr>
      </p:pic>
      <p:pic>
        <p:nvPicPr>
          <p:cNvPr id="9" name="그림 8">
            <a:extLst>
              <a:ext uri="{FF2B5EF4-FFF2-40B4-BE49-F238E27FC236}">
                <a16:creationId xmlns:a16="http://schemas.microsoft.com/office/drawing/2014/main" xmlns="" id="{37947D5D-4D90-457D-8BA7-0580457D9F9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788024" y="4204550"/>
            <a:ext cx="3759277" cy="461945"/>
          </a:xfrm>
          <a:prstGeom prst="rect">
            <a:avLst/>
          </a:prstGeom>
        </p:spPr>
      </p:pic>
      <p:sp>
        <p:nvSpPr>
          <p:cNvPr id="28" name="직사각형 27">
            <a:extLst>
              <a:ext uri="{FF2B5EF4-FFF2-40B4-BE49-F238E27FC236}">
                <a16:creationId xmlns:a16="http://schemas.microsoft.com/office/drawing/2014/main" xmlns="" id="{72749620-A24F-41E2-9F50-05DDC7F707FA}"/>
              </a:ext>
            </a:extLst>
          </p:cNvPr>
          <p:cNvSpPr/>
          <p:nvPr/>
        </p:nvSpPr>
        <p:spPr>
          <a:xfrm>
            <a:off x="0" y="0"/>
            <a:ext cx="9144000" cy="715402"/>
          </a:xfrm>
          <a:prstGeom prst="rect">
            <a:avLst/>
          </a:prstGeom>
          <a:solidFill>
            <a:srgbClr val="32D2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ko-KR" altLang="en-US" sz="20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xmlns="" id="{42A7A593-CA71-4149-A065-2C547A168D9B}"/>
              </a:ext>
            </a:extLst>
          </p:cNvPr>
          <p:cNvSpPr txBox="1"/>
          <p:nvPr/>
        </p:nvSpPr>
        <p:spPr>
          <a:xfrm>
            <a:off x="251520" y="157646"/>
            <a:ext cx="38884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b="1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3-2. </a:t>
            </a:r>
            <a:r>
              <a:rPr lang="ko-KR" altLang="en-US" sz="2000" b="1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알고리즘 설계하기 </a:t>
            </a:r>
          </a:p>
        </p:txBody>
      </p:sp>
      <p:sp>
        <p:nvSpPr>
          <p:cNvPr id="30" name="모서리가 둥근 직사각형 10">
            <a:extLst>
              <a:ext uri="{FF2B5EF4-FFF2-40B4-BE49-F238E27FC236}">
                <a16:creationId xmlns:a16="http://schemas.microsoft.com/office/drawing/2014/main" xmlns="" id="{452EB8F6-D086-4C08-BC31-95D738B93580}"/>
              </a:ext>
            </a:extLst>
          </p:cNvPr>
          <p:cNvSpPr/>
          <p:nvPr/>
        </p:nvSpPr>
        <p:spPr>
          <a:xfrm>
            <a:off x="971600" y="959453"/>
            <a:ext cx="7200800" cy="475338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32D27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b="1" dirty="0">
                <a:solidFill>
                  <a:srgbClr val="32D27D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작품 속 문제 해결 절차에 대하여 생각해 봅시다</a:t>
            </a:r>
            <a:r>
              <a:rPr lang="en-US" altLang="ko-KR" b="1" dirty="0">
                <a:solidFill>
                  <a:srgbClr val="32D27D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.</a:t>
            </a:r>
          </a:p>
        </p:txBody>
      </p:sp>
      <p:pic>
        <p:nvPicPr>
          <p:cNvPr id="31" name="Picture 4" descr="C:\Users\정현재\Downloads\글러브_오른쪽.png.png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8204" y="4605814"/>
            <a:ext cx="1008112" cy="1393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2" name="모서리가 둥근 직사각형 31"/>
          <p:cNvSpPr/>
          <p:nvPr/>
        </p:nvSpPr>
        <p:spPr>
          <a:xfrm>
            <a:off x="1610172" y="6021288"/>
            <a:ext cx="1584176" cy="315694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b="1" dirty="0" smtClean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글러브 오브젝트 </a:t>
            </a:r>
            <a:endParaRPr lang="en-US" altLang="ko-KR" sz="1200" b="1" dirty="0">
              <a:solidFill>
                <a:schemeClr val="tx1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pic>
        <p:nvPicPr>
          <p:cNvPr id="16" name="그림 15">
            <a:extLst>
              <a:ext uri="{FF2B5EF4-FFF2-40B4-BE49-F238E27FC236}">
                <a16:creationId xmlns:a16="http://schemas.microsoft.com/office/drawing/2014/main" xmlns="" id="{DA70E9B9-9B21-476F-AFBB-30C8C968ABC6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53344" y="1988839"/>
            <a:ext cx="3402632" cy="19639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0144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직사각형 13"/>
          <p:cNvSpPr/>
          <p:nvPr/>
        </p:nvSpPr>
        <p:spPr>
          <a:xfrm>
            <a:off x="431540" y="1678842"/>
            <a:ext cx="8280920" cy="4990518"/>
          </a:xfrm>
          <a:prstGeom prst="rect">
            <a:avLst/>
          </a:prstGeom>
          <a:solidFill>
            <a:srgbClr val="F9F9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xmlns="" id="{ACF9D79F-A64E-48DC-BE43-240B34DBEF7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8517" y="2637642"/>
            <a:ext cx="3697921" cy="2031252"/>
          </a:xfrm>
          <a:prstGeom prst="rect">
            <a:avLst/>
          </a:prstGeom>
        </p:spPr>
      </p:pic>
      <p:pic>
        <p:nvPicPr>
          <p:cNvPr id="11" name="그림 10">
            <a:extLst>
              <a:ext uri="{FF2B5EF4-FFF2-40B4-BE49-F238E27FC236}">
                <a16:creationId xmlns:a16="http://schemas.microsoft.com/office/drawing/2014/main" xmlns="" id="{B8E9A46B-E5D2-4768-98DA-C22E00517BB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79662" y="1987051"/>
            <a:ext cx="1995630" cy="588749"/>
          </a:xfrm>
          <a:prstGeom prst="rect">
            <a:avLst/>
          </a:prstGeom>
        </p:spPr>
      </p:pic>
      <p:pic>
        <p:nvPicPr>
          <p:cNvPr id="20" name="그림 19">
            <a:extLst>
              <a:ext uri="{FF2B5EF4-FFF2-40B4-BE49-F238E27FC236}">
                <a16:creationId xmlns:a16="http://schemas.microsoft.com/office/drawing/2014/main" xmlns="" id="{092D0579-EC02-42BF-A986-310C17D5A83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98938" y="4797152"/>
            <a:ext cx="2316588" cy="785419"/>
          </a:xfrm>
          <a:prstGeom prst="rect">
            <a:avLst/>
          </a:prstGeom>
        </p:spPr>
      </p:pic>
      <p:sp>
        <p:nvSpPr>
          <p:cNvPr id="28" name="직사각형 27">
            <a:extLst>
              <a:ext uri="{FF2B5EF4-FFF2-40B4-BE49-F238E27FC236}">
                <a16:creationId xmlns:a16="http://schemas.microsoft.com/office/drawing/2014/main" xmlns="" id="{72749620-A24F-41E2-9F50-05DDC7F707FA}"/>
              </a:ext>
            </a:extLst>
          </p:cNvPr>
          <p:cNvSpPr/>
          <p:nvPr/>
        </p:nvSpPr>
        <p:spPr>
          <a:xfrm>
            <a:off x="0" y="0"/>
            <a:ext cx="9144000" cy="715402"/>
          </a:xfrm>
          <a:prstGeom prst="rect">
            <a:avLst/>
          </a:prstGeom>
          <a:solidFill>
            <a:srgbClr val="32D2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ko-KR" altLang="en-US" sz="20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xmlns="" id="{42A7A593-CA71-4149-A065-2C547A168D9B}"/>
              </a:ext>
            </a:extLst>
          </p:cNvPr>
          <p:cNvSpPr txBox="1"/>
          <p:nvPr/>
        </p:nvSpPr>
        <p:spPr>
          <a:xfrm>
            <a:off x="251520" y="157646"/>
            <a:ext cx="38884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b="1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3-2. </a:t>
            </a:r>
            <a:r>
              <a:rPr lang="ko-KR" altLang="en-US" sz="2000" b="1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알고리즘 설계하기 </a:t>
            </a:r>
          </a:p>
        </p:txBody>
      </p:sp>
      <p:sp>
        <p:nvSpPr>
          <p:cNvPr id="30" name="모서리가 둥근 직사각형 10">
            <a:extLst>
              <a:ext uri="{FF2B5EF4-FFF2-40B4-BE49-F238E27FC236}">
                <a16:creationId xmlns:a16="http://schemas.microsoft.com/office/drawing/2014/main" xmlns="" id="{452EB8F6-D086-4C08-BC31-95D738B93580}"/>
              </a:ext>
            </a:extLst>
          </p:cNvPr>
          <p:cNvSpPr/>
          <p:nvPr/>
        </p:nvSpPr>
        <p:spPr>
          <a:xfrm>
            <a:off x="971600" y="959453"/>
            <a:ext cx="7200800" cy="475338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32D27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b="1" dirty="0">
                <a:solidFill>
                  <a:srgbClr val="32D27D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작품 속 문제 해결 절차에 대하여 생각해 봅시다</a:t>
            </a:r>
            <a:r>
              <a:rPr lang="en-US" altLang="ko-KR" b="1" dirty="0">
                <a:solidFill>
                  <a:srgbClr val="32D27D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.</a:t>
            </a:r>
          </a:p>
        </p:txBody>
      </p:sp>
      <p:grpSp>
        <p:nvGrpSpPr>
          <p:cNvPr id="2" name="그룹 1"/>
          <p:cNvGrpSpPr/>
          <p:nvPr/>
        </p:nvGrpSpPr>
        <p:grpSpPr>
          <a:xfrm>
            <a:off x="1837941" y="4653136"/>
            <a:ext cx="1584176" cy="1731168"/>
            <a:chOff x="1811774" y="4666257"/>
            <a:chExt cx="1584176" cy="1731168"/>
          </a:xfrm>
        </p:grpSpPr>
        <p:pic>
          <p:nvPicPr>
            <p:cNvPr id="31" name="Picture 4" descr="C:\Users\정현재\Downloads\글러브_오른쪽.png.png"/>
            <p:cNvPicPr>
              <a:picLocks noChangeAspect="1" noChangeArrowheads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99806" y="4666257"/>
              <a:ext cx="1008112" cy="139302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2" name="모서리가 둥근 직사각형 31"/>
            <p:cNvSpPr/>
            <p:nvPr/>
          </p:nvSpPr>
          <p:spPr>
            <a:xfrm>
              <a:off x="1811774" y="6081731"/>
              <a:ext cx="1584176" cy="315694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200" b="1" dirty="0" smtClean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글러브 오브젝트 </a:t>
              </a:r>
              <a:endParaRPr lang="en-US" altLang="ko-KR" sz="1200" b="1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</p:grpSp>
      <p:pic>
        <p:nvPicPr>
          <p:cNvPr id="15" name="그림 14">
            <a:extLst>
              <a:ext uri="{FF2B5EF4-FFF2-40B4-BE49-F238E27FC236}">
                <a16:creationId xmlns:a16="http://schemas.microsoft.com/office/drawing/2014/main" xmlns="" id="{DA70E9B9-9B21-476F-AFBB-30C8C968ABC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53344" y="1988839"/>
            <a:ext cx="3402632" cy="19639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9812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직사각형 11"/>
          <p:cNvSpPr/>
          <p:nvPr/>
        </p:nvSpPr>
        <p:spPr>
          <a:xfrm>
            <a:off x="431540" y="1678842"/>
            <a:ext cx="8280920" cy="4990518"/>
          </a:xfrm>
          <a:prstGeom prst="rect">
            <a:avLst/>
          </a:prstGeom>
          <a:solidFill>
            <a:srgbClr val="F9F9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xmlns="" id="{44E5591C-D2C8-46BD-A587-483CD59D4AD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14770" y="2766277"/>
            <a:ext cx="4091421" cy="1118972"/>
          </a:xfrm>
          <a:prstGeom prst="rect">
            <a:avLst/>
          </a:prstGeom>
        </p:spPr>
      </p:pic>
      <p:pic>
        <p:nvPicPr>
          <p:cNvPr id="11" name="그림 10">
            <a:extLst>
              <a:ext uri="{FF2B5EF4-FFF2-40B4-BE49-F238E27FC236}">
                <a16:creationId xmlns:a16="http://schemas.microsoft.com/office/drawing/2014/main" xmlns="" id="{B8E9A46B-E5D2-4768-98DA-C22E00517BB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56568" y="1975495"/>
            <a:ext cx="2486025" cy="733425"/>
          </a:xfrm>
          <a:prstGeom prst="rect">
            <a:avLst/>
          </a:prstGeom>
        </p:spPr>
      </p:pic>
      <p:pic>
        <p:nvPicPr>
          <p:cNvPr id="20" name="그림 19">
            <a:extLst>
              <a:ext uri="{FF2B5EF4-FFF2-40B4-BE49-F238E27FC236}">
                <a16:creationId xmlns:a16="http://schemas.microsoft.com/office/drawing/2014/main" xmlns="" id="{092D0579-EC02-42BF-A986-310C17D5A83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69830" y="4007481"/>
            <a:ext cx="2781300" cy="942975"/>
          </a:xfrm>
          <a:prstGeom prst="rect">
            <a:avLst/>
          </a:prstGeom>
        </p:spPr>
      </p:pic>
      <p:pic>
        <p:nvPicPr>
          <p:cNvPr id="2" name="그림 1">
            <a:extLst>
              <a:ext uri="{FF2B5EF4-FFF2-40B4-BE49-F238E27FC236}">
                <a16:creationId xmlns:a16="http://schemas.microsoft.com/office/drawing/2014/main" xmlns="" id="{D77BE0FE-8951-421D-A35F-228E0A92539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14770" y="2766276"/>
            <a:ext cx="4114729" cy="1166780"/>
          </a:xfrm>
          <a:prstGeom prst="rect">
            <a:avLst/>
          </a:prstGeom>
        </p:spPr>
      </p:pic>
      <p:sp>
        <p:nvSpPr>
          <p:cNvPr id="26" name="직사각형 25">
            <a:extLst>
              <a:ext uri="{FF2B5EF4-FFF2-40B4-BE49-F238E27FC236}">
                <a16:creationId xmlns:a16="http://schemas.microsoft.com/office/drawing/2014/main" xmlns="" id="{72749620-A24F-41E2-9F50-05DDC7F707FA}"/>
              </a:ext>
            </a:extLst>
          </p:cNvPr>
          <p:cNvSpPr/>
          <p:nvPr/>
        </p:nvSpPr>
        <p:spPr>
          <a:xfrm>
            <a:off x="0" y="0"/>
            <a:ext cx="9144000" cy="715402"/>
          </a:xfrm>
          <a:prstGeom prst="rect">
            <a:avLst/>
          </a:prstGeom>
          <a:solidFill>
            <a:srgbClr val="32D2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ko-KR" altLang="en-US" sz="20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xmlns="" id="{42A7A593-CA71-4149-A065-2C547A168D9B}"/>
              </a:ext>
            </a:extLst>
          </p:cNvPr>
          <p:cNvSpPr txBox="1"/>
          <p:nvPr/>
        </p:nvSpPr>
        <p:spPr>
          <a:xfrm>
            <a:off x="251520" y="157646"/>
            <a:ext cx="38884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b="1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3-2. </a:t>
            </a:r>
            <a:r>
              <a:rPr lang="ko-KR" altLang="en-US" sz="2000" b="1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알고리즘 설계하기 </a:t>
            </a:r>
          </a:p>
        </p:txBody>
      </p:sp>
      <p:sp>
        <p:nvSpPr>
          <p:cNvPr id="28" name="모서리가 둥근 직사각형 10">
            <a:extLst>
              <a:ext uri="{FF2B5EF4-FFF2-40B4-BE49-F238E27FC236}">
                <a16:creationId xmlns:a16="http://schemas.microsoft.com/office/drawing/2014/main" xmlns="" id="{452EB8F6-D086-4C08-BC31-95D738B93580}"/>
              </a:ext>
            </a:extLst>
          </p:cNvPr>
          <p:cNvSpPr/>
          <p:nvPr/>
        </p:nvSpPr>
        <p:spPr>
          <a:xfrm>
            <a:off x="971600" y="959453"/>
            <a:ext cx="7200800" cy="475338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32D27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b="1" dirty="0">
                <a:solidFill>
                  <a:srgbClr val="32D27D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작품 속 문제 해결 절차에 대하여 생각해 봅시다</a:t>
            </a:r>
            <a:r>
              <a:rPr lang="en-US" altLang="ko-KR" b="1" dirty="0">
                <a:solidFill>
                  <a:srgbClr val="32D27D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.</a:t>
            </a:r>
          </a:p>
        </p:txBody>
      </p:sp>
      <p:pic>
        <p:nvPicPr>
          <p:cNvPr id="29" name="Picture 2" descr="C:\Users\정현재\Downloads\처음부터 버튼_1.png.pn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6304" y="4817434"/>
            <a:ext cx="1721801" cy="7222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모서리가 둥근 직사각형 29"/>
          <p:cNvSpPr/>
          <p:nvPr/>
        </p:nvSpPr>
        <p:spPr>
          <a:xfrm>
            <a:off x="1402823" y="5539715"/>
            <a:ext cx="2308762" cy="315694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b="1" dirty="0" smtClean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처음부터</a:t>
            </a:r>
            <a:r>
              <a:rPr lang="en-US" altLang="ko-KR" sz="1200" b="1" dirty="0" smtClean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_1</a:t>
            </a:r>
            <a:r>
              <a:rPr lang="ko-KR" altLang="en-US" sz="1200" b="1" dirty="0" smtClean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버튼 오브젝트 </a:t>
            </a:r>
            <a:endParaRPr lang="en-US" altLang="ko-KR" sz="1200" b="1" dirty="0">
              <a:solidFill>
                <a:schemeClr val="tx1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pic>
        <p:nvPicPr>
          <p:cNvPr id="13" name="그림 12">
            <a:extLst>
              <a:ext uri="{FF2B5EF4-FFF2-40B4-BE49-F238E27FC236}">
                <a16:creationId xmlns:a16="http://schemas.microsoft.com/office/drawing/2014/main" xmlns="" id="{DA70E9B9-9B21-476F-AFBB-30C8C968ABC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53344" y="1988839"/>
            <a:ext cx="3402632" cy="19639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6412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직사각형 11"/>
          <p:cNvSpPr/>
          <p:nvPr/>
        </p:nvSpPr>
        <p:spPr>
          <a:xfrm>
            <a:off x="431540" y="1678842"/>
            <a:ext cx="8280920" cy="4990518"/>
          </a:xfrm>
          <a:prstGeom prst="rect">
            <a:avLst/>
          </a:prstGeom>
          <a:solidFill>
            <a:srgbClr val="F9F9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xmlns="" id="{44E5591C-D2C8-46BD-A587-483CD59D4AD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14770" y="2766277"/>
            <a:ext cx="4091421" cy="1118972"/>
          </a:xfrm>
          <a:prstGeom prst="rect">
            <a:avLst/>
          </a:prstGeom>
        </p:spPr>
      </p:pic>
      <p:pic>
        <p:nvPicPr>
          <p:cNvPr id="11" name="그림 10">
            <a:extLst>
              <a:ext uri="{FF2B5EF4-FFF2-40B4-BE49-F238E27FC236}">
                <a16:creationId xmlns:a16="http://schemas.microsoft.com/office/drawing/2014/main" xmlns="" id="{B8E9A46B-E5D2-4768-98DA-C22E00517BB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56568" y="1975495"/>
            <a:ext cx="2486025" cy="733425"/>
          </a:xfrm>
          <a:prstGeom prst="rect">
            <a:avLst/>
          </a:prstGeom>
        </p:spPr>
      </p:pic>
      <p:pic>
        <p:nvPicPr>
          <p:cNvPr id="20" name="그림 19">
            <a:extLst>
              <a:ext uri="{FF2B5EF4-FFF2-40B4-BE49-F238E27FC236}">
                <a16:creationId xmlns:a16="http://schemas.microsoft.com/office/drawing/2014/main" xmlns="" id="{092D0579-EC02-42BF-A986-310C17D5A83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69830" y="4007481"/>
            <a:ext cx="2781300" cy="942975"/>
          </a:xfrm>
          <a:prstGeom prst="rect">
            <a:avLst/>
          </a:prstGeom>
        </p:spPr>
      </p:pic>
      <p:sp>
        <p:nvSpPr>
          <p:cNvPr id="26" name="직사각형 25">
            <a:extLst>
              <a:ext uri="{FF2B5EF4-FFF2-40B4-BE49-F238E27FC236}">
                <a16:creationId xmlns:a16="http://schemas.microsoft.com/office/drawing/2014/main" xmlns="" id="{72749620-A24F-41E2-9F50-05DDC7F707FA}"/>
              </a:ext>
            </a:extLst>
          </p:cNvPr>
          <p:cNvSpPr/>
          <p:nvPr/>
        </p:nvSpPr>
        <p:spPr>
          <a:xfrm>
            <a:off x="0" y="0"/>
            <a:ext cx="9144000" cy="715402"/>
          </a:xfrm>
          <a:prstGeom prst="rect">
            <a:avLst/>
          </a:prstGeom>
          <a:solidFill>
            <a:srgbClr val="32D2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ko-KR" altLang="en-US" sz="20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xmlns="" id="{42A7A593-CA71-4149-A065-2C547A168D9B}"/>
              </a:ext>
            </a:extLst>
          </p:cNvPr>
          <p:cNvSpPr txBox="1"/>
          <p:nvPr/>
        </p:nvSpPr>
        <p:spPr>
          <a:xfrm>
            <a:off x="251520" y="157646"/>
            <a:ext cx="38884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b="1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3-2. </a:t>
            </a:r>
            <a:r>
              <a:rPr lang="ko-KR" altLang="en-US" sz="2000" b="1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알고리즘 설계하기 </a:t>
            </a:r>
          </a:p>
        </p:txBody>
      </p:sp>
      <p:sp>
        <p:nvSpPr>
          <p:cNvPr id="28" name="모서리가 둥근 직사각형 10">
            <a:extLst>
              <a:ext uri="{FF2B5EF4-FFF2-40B4-BE49-F238E27FC236}">
                <a16:creationId xmlns:a16="http://schemas.microsoft.com/office/drawing/2014/main" xmlns="" id="{452EB8F6-D086-4C08-BC31-95D738B93580}"/>
              </a:ext>
            </a:extLst>
          </p:cNvPr>
          <p:cNvSpPr/>
          <p:nvPr/>
        </p:nvSpPr>
        <p:spPr>
          <a:xfrm>
            <a:off x="971600" y="959453"/>
            <a:ext cx="7200800" cy="475338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32D27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b="1" dirty="0">
                <a:solidFill>
                  <a:srgbClr val="32D27D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작품 속 문제 해결 절차에 대하여 생각해 봅시다</a:t>
            </a:r>
            <a:r>
              <a:rPr lang="en-US" altLang="ko-KR" b="1" dirty="0">
                <a:solidFill>
                  <a:srgbClr val="32D27D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.</a:t>
            </a:r>
          </a:p>
        </p:txBody>
      </p:sp>
      <p:pic>
        <p:nvPicPr>
          <p:cNvPr id="29" name="Picture 2" descr="C:\Users\정현재\Downloads\처음부터 버튼_1.png.pn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6304" y="4817434"/>
            <a:ext cx="1721801" cy="7222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모서리가 둥근 직사각형 29"/>
          <p:cNvSpPr/>
          <p:nvPr/>
        </p:nvSpPr>
        <p:spPr>
          <a:xfrm>
            <a:off x="1402823" y="5539715"/>
            <a:ext cx="2308762" cy="315694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b="1" dirty="0" smtClean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처음부터</a:t>
            </a:r>
            <a:r>
              <a:rPr lang="en-US" altLang="ko-KR" sz="1200" b="1" dirty="0" smtClean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_1</a:t>
            </a:r>
            <a:r>
              <a:rPr lang="ko-KR" altLang="en-US" sz="1200" b="1" dirty="0" smtClean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버튼 오브젝트 </a:t>
            </a:r>
            <a:endParaRPr lang="en-US" altLang="ko-KR" sz="1200" b="1" dirty="0">
              <a:solidFill>
                <a:schemeClr val="tx1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pic>
        <p:nvPicPr>
          <p:cNvPr id="13" name="그림 12">
            <a:extLst>
              <a:ext uri="{FF2B5EF4-FFF2-40B4-BE49-F238E27FC236}">
                <a16:creationId xmlns:a16="http://schemas.microsoft.com/office/drawing/2014/main" xmlns="" id="{DA70E9B9-9B21-476F-AFBB-30C8C968ABC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53344" y="1988839"/>
            <a:ext cx="3402632" cy="19639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2240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>
            <a:extLst>
              <a:ext uri="{FF2B5EF4-FFF2-40B4-BE49-F238E27FC236}">
                <a16:creationId xmlns:a16="http://schemas.microsoft.com/office/drawing/2014/main" xmlns="" id="{82C8EFA5-0420-446E-A9A4-40438B793AB8}"/>
              </a:ext>
            </a:extLst>
          </p:cNvPr>
          <p:cNvSpPr/>
          <p:nvPr/>
        </p:nvSpPr>
        <p:spPr>
          <a:xfrm>
            <a:off x="251520" y="1233321"/>
            <a:ext cx="9073008" cy="10233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4400" b="1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4. </a:t>
            </a:r>
            <a:r>
              <a:rPr lang="ko-KR" altLang="en-US" sz="4400" b="1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실습활동</a:t>
            </a:r>
            <a:endParaRPr lang="ko-KR" altLang="en-US" sz="4400" b="1" dirty="0"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grpSp>
        <p:nvGrpSpPr>
          <p:cNvPr id="7" name="그룹 6"/>
          <p:cNvGrpSpPr/>
          <p:nvPr/>
        </p:nvGrpSpPr>
        <p:grpSpPr>
          <a:xfrm>
            <a:off x="-64" y="3429000"/>
            <a:ext cx="9144064" cy="3436697"/>
            <a:chOff x="-64" y="3429000"/>
            <a:chExt cx="9144064" cy="3436697"/>
          </a:xfrm>
        </p:grpSpPr>
        <p:sp>
          <p:nvSpPr>
            <p:cNvPr id="9" name="직사각형 8"/>
            <p:cNvSpPr/>
            <p:nvPr/>
          </p:nvSpPr>
          <p:spPr>
            <a:xfrm>
              <a:off x="-64" y="3429000"/>
              <a:ext cx="1331704" cy="3429000"/>
            </a:xfrm>
            <a:prstGeom prst="rect">
              <a:avLst/>
            </a:prstGeom>
            <a:solidFill>
              <a:srgbClr val="FF87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10" name="그림 9"/>
            <p:cNvPicPr>
              <a:picLocks noChangeAspect="1"/>
            </p:cNvPicPr>
            <p:nvPr/>
          </p:nvPicPr>
          <p:blipFill rotWithShape="1">
            <a:blip r:embed="rId2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331640" y="3429000"/>
              <a:ext cx="7812360" cy="3436697"/>
            </a:xfrm>
            <a:prstGeom prst="rect">
              <a:avLst/>
            </a:prstGeom>
          </p:spPr>
        </p:pic>
      </p:grpSp>
      <p:sp>
        <p:nvSpPr>
          <p:cNvPr id="14" name="TextBox 13"/>
          <p:cNvSpPr txBox="1"/>
          <p:nvPr/>
        </p:nvSpPr>
        <p:spPr>
          <a:xfrm>
            <a:off x="251520" y="6309320"/>
            <a:ext cx="54726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동아출판 </a:t>
            </a:r>
            <a:r>
              <a:rPr lang="en-US" altLang="ko-KR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[P</a:t>
            </a:r>
            <a:r>
              <a:rPr lang="en-US" altLang="ko-KR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. 88~93] </a:t>
            </a:r>
            <a:r>
              <a:rPr lang="ko-KR" altLang="en-US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우리반 행복 저금통 프로그램</a:t>
            </a:r>
            <a:endParaRPr lang="en-US" altLang="ko-KR" dirty="0">
              <a:solidFill>
                <a:schemeClr val="bg1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9988905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그룹 6"/>
          <p:cNvGrpSpPr/>
          <p:nvPr/>
        </p:nvGrpSpPr>
        <p:grpSpPr>
          <a:xfrm>
            <a:off x="-64" y="3429000"/>
            <a:ext cx="9144064" cy="3436697"/>
            <a:chOff x="-64" y="3429000"/>
            <a:chExt cx="9144064" cy="3436697"/>
          </a:xfrm>
        </p:grpSpPr>
        <p:sp>
          <p:nvSpPr>
            <p:cNvPr id="9" name="직사각형 8"/>
            <p:cNvSpPr/>
            <p:nvPr/>
          </p:nvSpPr>
          <p:spPr>
            <a:xfrm>
              <a:off x="-64" y="3429000"/>
              <a:ext cx="1331704" cy="3429000"/>
            </a:xfrm>
            <a:prstGeom prst="rect">
              <a:avLst/>
            </a:prstGeom>
            <a:solidFill>
              <a:srgbClr val="FF87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10" name="그림 9"/>
            <p:cNvPicPr>
              <a:picLocks noChangeAspect="1"/>
            </p:cNvPicPr>
            <p:nvPr/>
          </p:nvPicPr>
          <p:blipFill rotWithShape="1">
            <a:blip r:embed="rId2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331640" y="3429000"/>
              <a:ext cx="7812360" cy="3436697"/>
            </a:xfrm>
            <a:prstGeom prst="rect">
              <a:avLst/>
            </a:prstGeom>
          </p:spPr>
        </p:pic>
      </p:grpSp>
      <p:sp>
        <p:nvSpPr>
          <p:cNvPr id="3" name="직사각형 2">
            <a:extLst>
              <a:ext uri="{FF2B5EF4-FFF2-40B4-BE49-F238E27FC236}">
                <a16:creationId xmlns:a16="http://schemas.microsoft.com/office/drawing/2014/main" xmlns="" id="{82C8EFA5-0420-446E-A9A4-40438B793AB8}"/>
              </a:ext>
            </a:extLst>
          </p:cNvPr>
          <p:cNvSpPr/>
          <p:nvPr/>
        </p:nvSpPr>
        <p:spPr>
          <a:xfrm>
            <a:off x="251520" y="1233321"/>
            <a:ext cx="9073008" cy="10233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4400" b="1" dirty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1</a:t>
            </a:r>
            <a:r>
              <a:rPr lang="en-US" altLang="ko-KR" sz="4400" b="1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. </a:t>
            </a:r>
            <a:r>
              <a:rPr lang="ko-KR" altLang="en-US" sz="4400" b="1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학습준비</a:t>
            </a:r>
            <a:endParaRPr lang="ko-KR" altLang="en-US" sz="4400" b="1" dirty="0"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51520" y="6309320"/>
            <a:ext cx="54726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동아출판 </a:t>
            </a:r>
            <a:r>
              <a:rPr lang="en-US" altLang="ko-KR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[P</a:t>
            </a:r>
            <a:r>
              <a:rPr lang="en-US" altLang="ko-KR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. 88~93] </a:t>
            </a:r>
            <a:r>
              <a:rPr lang="ko-KR" altLang="en-US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우리반 행복 저금통 프로그램</a:t>
            </a:r>
            <a:endParaRPr lang="en-US" altLang="ko-KR" dirty="0">
              <a:solidFill>
                <a:schemeClr val="bg1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92871654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직사각형 14"/>
          <p:cNvSpPr/>
          <p:nvPr/>
        </p:nvSpPr>
        <p:spPr>
          <a:xfrm>
            <a:off x="431540" y="1678842"/>
            <a:ext cx="8280920" cy="4990518"/>
          </a:xfrm>
          <a:prstGeom prst="rect">
            <a:avLst/>
          </a:prstGeom>
          <a:solidFill>
            <a:srgbClr val="F9F9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모서리가 둥근 직사각형 10"/>
          <p:cNvSpPr/>
          <p:nvPr/>
        </p:nvSpPr>
        <p:spPr>
          <a:xfrm>
            <a:off x="971600" y="959453"/>
            <a:ext cx="7200800" cy="475338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32D27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b="1" dirty="0">
                <a:solidFill>
                  <a:srgbClr val="32D27D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스스로 프로그램을 만들어 봅시다</a:t>
            </a:r>
            <a:r>
              <a:rPr lang="en-US" altLang="ko-KR" b="1" dirty="0">
                <a:solidFill>
                  <a:srgbClr val="32D27D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.</a:t>
            </a:r>
          </a:p>
        </p:txBody>
      </p:sp>
      <p:sp>
        <p:nvSpPr>
          <p:cNvPr id="14" name="직사각형 13">
            <a:extLst>
              <a:ext uri="{FF2B5EF4-FFF2-40B4-BE49-F238E27FC236}">
                <a16:creationId xmlns:a16="http://schemas.microsoft.com/office/drawing/2014/main" xmlns="" id="{19D3CF9E-1D02-4133-AE75-04674BFCFD42}"/>
              </a:ext>
            </a:extLst>
          </p:cNvPr>
          <p:cNvSpPr/>
          <p:nvPr/>
        </p:nvSpPr>
        <p:spPr>
          <a:xfrm>
            <a:off x="0" y="0"/>
            <a:ext cx="9144000" cy="715402"/>
          </a:xfrm>
          <a:prstGeom prst="rect">
            <a:avLst/>
          </a:prstGeom>
          <a:solidFill>
            <a:srgbClr val="32D2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ko-KR" altLang="en-US" sz="20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51520" y="157646"/>
            <a:ext cx="38884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b="1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4. </a:t>
            </a:r>
            <a:r>
              <a:rPr lang="ko-KR" altLang="en-US" sz="2000" b="1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실습활동 </a:t>
            </a:r>
          </a:p>
        </p:txBody>
      </p:sp>
      <p:grpSp>
        <p:nvGrpSpPr>
          <p:cNvPr id="2" name="그룹 1"/>
          <p:cNvGrpSpPr/>
          <p:nvPr/>
        </p:nvGrpSpPr>
        <p:grpSpPr>
          <a:xfrm>
            <a:off x="683568" y="1988840"/>
            <a:ext cx="7776864" cy="375433"/>
            <a:chOff x="611560" y="1827814"/>
            <a:chExt cx="7776864" cy="375433"/>
          </a:xfrm>
        </p:grpSpPr>
        <p:sp>
          <p:nvSpPr>
            <p:cNvPr id="25" name="모서리가 둥근 사각형 설명선 54">
              <a:extLst>
                <a:ext uri="{FF2B5EF4-FFF2-40B4-BE49-F238E27FC236}">
                  <a16:creationId xmlns:a16="http://schemas.microsoft.com/office/drawing/2014/main" xmlns="" id="{1F740AFB-008E-47BD-A137-3569E752864F}"/>
                </a:ext>
              </a:extLst>
            </p:cNvPr>
            <p:cNvSpPr/>
            <p:nvPr/>
          </p:nvSpPr>
          <p:spPr>
            <a:xfrm>
              <a:off x="611560" y="1827814"/>
              <a:ext cx="1148639" cy="375433"/>
            </a:xfrm>
            <a:prstGeom prst="roundRect">
              <a:avLst/>
            </a:prstGeom>
            <a:solidFill>
              <a:srgbClr val="FF87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400" dirty="0"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1</a:t>
              </a:r>
              <a:r>
                <a:rPr lang="ko-KR" altLang="en-US" sz="1400" dirty="0"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단계</a:t>
              </a:r>
            </a:p>
          </p:txBody>
        </p:sp>
        <p:sp>
          <p:nvSpPr>
            <p:cNvPr id="12" name="모서리가 둥근 사각형 설명선 54">
              <a:extLst>
                <a:ext uri="{FF2B5EF4-FFF2-40B4-BE49-F238E27FC236}">
                  <a16:creationId xmlns="" xmlns:a16="http://schemas.microsoft.com/office/drawing/2014/main" id="{60B3146E-587B-4BCE-AFB1-C4426E4D9EF6}"/>
                </a:ext>
              </a:extLst>
            </p:cNvPr>
            <p:cNvSpPr/>
            <p:nvPr/>
          </p:nvSpPr>
          <p:spPr>
            <a:xfrm>
              <a:off x="1835696" y="1827814"/>
              <a:ext cx="6552728" cy="375433"/>
            </a:xfrm>
            <a:prstGeom prst="roundRect">
              <a:avLst/>
            </a:prstGeom>
            <a:solidFill>
              <a:srgbClr val="EBF8FF"/>
            </a:solidFill>
            <a:ln w="9525">
              <a:noFill/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ko-KR" sz="1400" dirty="0" smtClean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1. </a:t>
              </a:r>
              <a:r>
                <a:rPr lang="ko-KR" altLang="en-US" sz="1400" dirty="0" smtClean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프로그램에 </a:t>
              </a:r>
              <a:r>
                <a:rPr lang="ko-KR" altLang="en-US" sz="1400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필요한 변수를 만들려면 어떻게 해야 할까요</a:t>
              </a:r>
              <a:r>
                <a:rPr lang="en-US" altLang="ko-KR" sz="1400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?</a:t>
              </a:r>
            </a:p>
          </p:txBody>
        </p:sp>
      </p:grpSp>
      <p:sp>
        <p:nvSpPr>
          <p:cNvPr id="17" name="모서리가 둥근 직사각형 16"/>
          <p:cNvSpPr/>
          <p:nvPr/>
        </p:nvSpPr>
        <p:spPr>
          <a:xfrm>
            <a:off x="1709682" y="5918375"/>
            <a:ext cx="5724636" cy="606969"/>
          </a:xfrm>
          <a:prstGeom prst="roundRect">
            <a:avLst>
              <a:gd name="adj" fmla="val 13833"/>
            </a:avLst>
          </a:prstGeom>
          <a:solidFill>
            <a:srgbClr val="FFE6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400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[</a:t>
            </a:r>
            <a:r>
              <a:rPr lang="ko-KR" altLang="en-US" sz="1400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블록</a:t>
            </a:r>
            <a:r>
              <a:rPr lang="en-US" altLang="ko-KR" sz="1400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] </a:t>
            </a:r>
            <a:r>
              <a:rPr lang="ko-KR" altLang="en-US" sz="1400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탭에서 ‘변수 만들기’ 클릭한 후</a:t>
            </a:r>
            <a:r>
              <a:rPr lang="en-US" altLang="ko-KR" sz="1400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, </a:t>
            </a:r>
            <a:r>
              <a:rPr lang="en-US" altLang="ko-KR" sz="1400" dirty="0" smtClean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/>
            </a:r>
            <a:br>
              <a:rPr lang="en-US" altLang="ko-KR" sz="1400" dirty="0" smtClean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</a:br>
            <a:r>
              <a:rPr lang="en-US" altLang="ko-KR" sz="1400" dirty="0" smtClean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[</a:t>
            </a:r>
            <a:r>
              <a:rPr lang="ko-KR" altLang="en-US" sz="1400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속성</a:t>
            </a:r>
            <a:r>
              <a:rPr lang="en-US" altLang="ko-KR" sz="1400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] </a:t>
            </a:r>
            <a:r>
              <a:rPr lang="ko-KR" altLang="en-US" sz="1400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탭에서 ‘변수 추가하기’를 클릭하여 </a:t>
            </a:r>
            <a:r>
              <a:rPr lang="ko-KR" altLang="en-US" sz="1400" b="1" dirty="0" smtClean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‘행복 저금통’ </a:t>
            </a:r>
            <a:r>
              <a:rPr lang="ko-KR" altLang="en-US" sz="1400" b="1" dirty="0" smtClean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변수를 만듭니다</a:t>
            </a:r>
            <a:r>
              <a:rPr lang="en-US" altLang="ko-KR" sz="1400" b="1" dirty="0" smtClean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.</a:t>
            </a:r>
            <a:endParaRPr lang="ko-KR" altLang="en-US" sz="1400" b="1" dirty="0">
              <a:solidFill>
                <a:schemeClr val="tx1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pic>
        <p:nvPicPr>
          <p:cNvPr id="16" name="그림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17157" y="2708920"/>
            <a:ext cx="2623195" cy="3074415"/>
          </a:xfrm>
          <a:prstGeom prst="rect">
            <a:avLst/>
          </a:prstGeom>
        </p:spPr>
      </p:pic>
      <p:pic>
        <p:nvPicPr>
          <p:cNvPr id="18" name="그림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3568" y="3512668"/>
            <a:ext cx="3343275" cy="1181100"/>
          </a:xfrm>
          <a:prstGeom prst="rect">
            <a:avLst/>
          </a:prstGeom>
        </p:spPr>
      </p:pic>
      <p:sp>
        <p:nvSpPr>
          <p:cNvPr id="19" name="직사각형 18">
            <a:extLst>
              <a:ext uri="{FF2B5EF4-FFF2-40B4-BE49-F238E27FC236}">
                <a16:creationId xmlns="" xmlns:a16="http://schemas.microsoft.com/office/drawing/2014/main" id="{FDA2D6F5-D03F-4FDF-8389-A2C71D92F980}"/>
              </a:ext>
            </a:extLst>
          </p:cNvPr>
          <p:cNvSpPr/>
          <p:nvPr/>
        </p:nvSpPr>
        <p:spPr>
          <a:xfrm>
            <a:off x="1257887" y="4012377"/>
            <a:ext cx="2094655" cy="645894"/>
          </a:xfrm>
          <a:prstGeom prst="rect">
            <a:avLst/>
          </a:prstGeom>
          <a:noFill/>
          <a:ln w="57150">
            <a:solidFill>
              <a:srgbClr val="FF0000"/>
            </a:solidFill>
            <a:prstDash val="sys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4460" y="2708920"/>
            <a:ext cx="2615892" cy="3071251"/>
          </a:xfrm>
          <a:prstGeom prst="rect">
            <a:avLst/>
          </a:prstGeom>
        </p:spPr>
      </p:pic>
      <p:sp>
        <p:nvSpPr>
          <p:cNvPr id="20" name="직사각형 19">
            <a:extLst>
              <a:ext uri="{FF2B5EF4-FFF2-40B4-BE49-F238E27FC236}">
                <a16:creationId xmlns="" xmlns:a16="http://schemas.microsoft.com/office/drawing/2014/main" id="{FDA2D6F5-D03F-4FDF-8389-A2C71D92F980}"/>
              </a:ext>
            </a:extLst>
          </p:cNvPr>
          <p:cNvSpPr/>
          <p:nvPr/>
        </p:nvSpPr>
        <p:spPr>
          <a:xfrm>
            <a:off x="5580112" y="4115993"/>
            <a:ext cx="1728193" cy="649175"/>
          </a:xfrm>
          <a:prstGeom prst="rect">
            <a:avLst/>
          </a:prstGeom>
          <a:noFill/>
          <a:ln w="57150">
            <a:solidFill>
              <a:srgbClr val="FF0000"/>
            </a:solidFill>
            <a:prstDash val="sys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" name="화살표: 오른쪽 8">
            <a:extLst>
              <a:ext uri="{FF2B5EF4-FFF2-40B4-BE49-F238E27FC236}">
                <a16:creationId xmlns="" xmlns:a16="http://schemas.microsoft.com/office/drawing/2014/main" id="{C3CB54CE-4022-49B4-A84B-942846A8519E}"/>
              </a:ext>
            </a:extLst>
          </p:cNvPr>
          <p:cNvSpPr/>
          <p:nvPr/>
        </p:nvSpPr>
        <p:spPr>
          <a:xfrm>
            <a:off x="4297481" y="4012377"/>
            <a:ext cx="549038" cy="428204"/>
          </a:xfrm>
          <a:prstGeom prst="rightArrow">
            <a:avLst/>
          </a:prstGeom>
          <a:solidFill>
            <a:srgbClr val="4F8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68335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직사각형 23"/>
          <p:cNvSpPr/>
          <p:nvPr/>
        </p:nvSpPr>
        <p:spPr>
          <a:xfrm>
            <a:off x="431540" y="1678842"/>
            <a:ext cx="8280920" cy="4990518"/>
          </a:xfrm>
          <a:prstGeom prst="rect">
            <a:avLst/>
          </a:prstGeom>
          <a:solidFill>
            <a:srgbClr val="F9F9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모서리가 둥근 직사각형 10"/>
          <p:cNvSpPr/>
          <p:nvPr/>
        </p:nvSpPr>
        <p:spPr>
          <a:xfrm>
            <a:off x="971600" y="959453"/>
            <a:ext cx="7200800" cy="475338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32D27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b="1" dirty="0">
                <a:solidFill>
                  <a:srgbClr val="32D27D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스스로 프로그램을 만들어 봅시다</a:t>
            </a:r>
            <a:r>
              <a:rPr lang="en-US" altLang="ko-KR" b="1" dirty="0">
                <a:solidFill>
                  <a:srgbClr val="32D27D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.</a:t>
            </a:r>
          </a:p>
        </p:txBody>
      </p:sp>
      <p:sp>
        <p:nvSpPr>
          <p:cNvPr id="14" name="직사각형 13">
            <a:extLst>
              <a:ext uri="{FF2B5EF4-FFF2-40B4-BE49-F238E27FC236}">
                <a16:creationId xmlns:a16="http://schemas.microsoft.com/office/drawing/2014/main" xmlns="" id="{19D3CF9E-1D02-4133-AE75-04674BFCFD42}"/>
              </a:ext>
            </a:extLst>
          </p:cNvPr>
          <p:cNvSpPr/>
          <p:nvPr/>
        </p:nvSpPr>
        <p:spPr>
          <a:xfrm>
            <a:off x="0" y="0"/>
            <a:ext cx="9144000" cy="715402"/>
          </a:xfrm>
          <a:prstGeom prst="rect">
            <a:avLst/>
          </a:prstGeom>
          <a:solidFill>
            <a:srgbClr val="32D2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ko-KR" altLang="en-US" sz="20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51520" y="157646"/>
            <a:ext cx="38884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b="1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4. </a:t>
            </a:r>
            <a:r>
              <a:rPr lang="ko-KR" altLang="en-US" sz="2000" b="1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실습활동 </a:t>
            </a:r>
          </a:p>
        </p:txBody>
      </p:sp>
      <p:grpSp>
        <p:nvGrpSpPr>
          <p:cNvPr id="2" name="그룹 1"/>
          <p:cNvGrpSpPr/>
          <p:nvPr/>
        </p:nvGrpSpPr>
        <p:grpSpPr>
          <a:xfrm>
            <a:off x="683568" y="1988840"/>
            <a:ext cx="7776864" cy="476029"/>
            <a:chOff x="611560" y="1827814"/>
            <a:chExt cx="7776864" cy="476029"/>
          </a:xfrm>
        </p:grpSpPr>
        <p:sp>
          <p:nvSpPr>
            <p:cNvPr id="25" name="모서리가 둥근 사각형 설명선 54">
              <a:extLst>
                <a:ext uri="{FF2B5EF4-FFF2-40B4-BE49-F238E27FC236}">
                  <a16:creationId xmlns:a16="http://schemas.microsoft.com/office/drawing/2014/main" xmlns="" id="{1F740AFB-008E-47BD-A137-3569E752864F}"/>
                </a:ext>
              </a:extLst>
            </p:cNvPr>
            <p:cNvSpPr/>
            <p:nvPr/>
          </p:nvSpPr>
          <p:spPr>
            <a:xfrm>
              <a:off x="611560" y="1827814"/>
              <a:ext cx="1148639" cy="375433"/>
            </a:xfrm>
            <a:prstGeom prst="roundRect">
              <a:avLst/>
            </a:prstGeom>
            <a:solidFill>
              <a:srgbClr val="FF87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400" dirty="0"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1</a:t>
              </a:r>
              <a:r>
                <a:rPr lang="ko-KR" altLang="en-US" sz="1400" dirty="0"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단계</a:t>
              </a:r>
            </a:p>
          </p:txBody>
        </p:sp>
        <p:sp>
          <p:nvSpPr>
            <p:cNvPr id="12" name="모서리가 둥근 사각형 설명선 54">
              <a:extLst>
                <a:ext uri="{FF2B5EF4-FFF2-40B4-BE49-F238E27FC236}">
                  <a16:creationId xmlns="" xmlns:a16="http://schemas.microsoft.com/office/drawing/2014/main" id="{60B3146E-587B-4BCE-AFB1-C4426E4D9EF6}"/>
                </a:ext>
              </a:extLst>
            </p:cNvPr>
            <p:cNvSpPr/>
            <p:nvPr/>
          </p:nvSpPr>
          <p:spPr>
            <a:xfrm>
              <a:off x="1835696" y="1827814"/>
              <a:ext cx="6552728" cy="476029"/>
            </a:xfrm>
            <a:prstGeom prst="roundRect">
              <a:avLst/>
            </a:prstGeom>
            <a:solidFill>
              <a:srgbClr val="EBF8FF"/>
            </a:solidFill>
            <a:ln w="9525">
              <a:noFill/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ko-KR" sz="1400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2. </a:t>
              </a:r>
              <a:r>
                <a:rPr lang="ko-KR" altLang="en-US" sz="1400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밥공기  오브젝트를 클릭했을 때</a:t>
              </a:r>
              <a:r>
                <a:rPr lang="en-US" altLang="ko-KR" sz="1400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, </a:t>
              </a:r>
              <a:r>
                <a:rPr lang="ko-KR" altLang="en-US" sz="1400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변수 </a:t>
              </a:r>
              <a:r>
                <a:rPr lang="en-US" altLang="ko-KR" sz="1400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[</a:t>
              </a:r>
              <a:r>
                <a:rPr lang="ko-KR" altLang="en-US" sz="1400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행복 저금통</a:t>
              </a:r>
              <a:r>
                <a:rPr lang="en-US" altLang="ko-KR" sz="1400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]</a:t>
              </a:r>
              <a:r>
                <a:rPr lang="ko-KR" altLang="en-US" sz="1400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에 </a:t>
              </a:r>
              <a:r>
                <a:rPr lang="en-US" altLang="ko-KR" sz="1400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10</a:t>
              </a:r>
              <a:r>
                <a:rPr lang="ko-KR" altLang="en-US" sz="1400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만큼 점수를 더하게 하려면 </a:t>
              </a:r>
              <a:endParaRPr lang="en-US" altLang="ko-KR" sz="1400" dirty="0" smtClean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r>
                <a:rPr lang="en-US" altLang="ko-KR" sz="1400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 </a:t>
              </a:r>
              <a:r>
                <a:rPr lang="en-US" altLang="ko-KR" sz="1400" dirty="0" smtClean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    </a:t>
              </a:r>
              <a:r>
                <a:rPr lang="ko-KR" altLang="en-US" sz="1400" dirty="0" smtClean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어떻게 </a:t>
              </a:r>
              <a:r>
                <a:rPr lang="ko-KR" altLang="en-US" sz="1400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해야 할까요</a:t>
              </a:r>
              <a:r>
                <a:rPr lang="en-US" altLang="ko-KR" sz="1400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?</a:t>
              </a:r>
            </a:p>
          </p:txBody>
        </p:sp>
      </p:grpSp>
      <p:pic>
        <p:nvPicPr>
          <p:cNvPr id="4" name="그림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2684458"/>
            <a:ext cx="4608512" cy="1254608"/>
          </a:xfrm>
          <a:prstGeom prst="rect">
            <a:avLst/>
          </a:prstGeom>
        </p:spPr>
      </p:pic>
      <p:sp>
        <p:nvSpPr>
          <p:cNvPr id="22" name="직사각형 21">
            <a:extLst>
              <a:ext uri="{FF2B5EF4-FFF2-40B4-BE49-F238E27FC236}">
                <a16:creationId xmlns="" xmlns:a16="http://schemas.microsoft.com/office/drawing/2014/main" id="{FDA2D6F5-D03F-4FDF-8389-A2C71D92F980}"/>
              </a:ext>
            </a:extLst>
          </p:cNvPr>
          <p:cNvSpPr/>
          <p:nvPr/>
        </p:nvSpPr>
        <p:spPr>
          <a:xfrm>
            <a:off x="2407416" y="3281503"/>
            <a:ext cx="4324823" cy="609032"/>
          </a:xfrm>
          <a:prstGeom prst="rect">
            <a:avLst/>
          </a:prstGeom>
          <a:noFill/>
          <a:ln w="57150">
            <a:solidFill>
              <a:srgbClr val="FF0000"/>
            </a:solidFill>
            <a:prstDash val="sys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3" name="모서리가 둥근 사각형 설명선 22"/>
          <p:cNvSpPr/>
          <p:nvPr/>
        </p:nvSpPr>
        <p:spPr>
          <a:xfrm>
            <a:off x="3851920" y="4073660"/>
            <a:ext cx="2880319" cy="579476"/>
          </a:xfrm>
          <a:prstGeom prst="wedgeRoundRectCallout">
            <a:avLst>
              <a:gd name="adj1" fmla="val -39445"/>
              <a:gd name="adj2" fmla="val -79143"/>
              <a:gd name="adj3" fmla="val 16667"/>
            </a:avLst>
          </a:prstGeom>
          <a:solidFill>
            <a:srgbClr val="FFE6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400" dirty="0" smtClean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[</a:t>
            </a:r>
            <a:r>
              <a:rPr lang="ko-KR" altLang="en-US" sz="1400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행복 저금통에 </a:t>
            </a:r>
            <a:r>
              <a:rPr lang="en-US" altLang="ko-KR" sz="1400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10</a:t>
            </a:r>
            <a:r>
              <a:rPr lang="ko-KR" altLang="en-US" sz="1400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만큼 더하기</a:t>
            </a:r>
            <a:r>
              <a:rPr lang="en-US" altLang="ko-KR" sz="1400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] </a:t>
            </a:r>
            <a:r>
              <a:rPr lang="en-US" altLang="ko-KR" sz="1400" dirty="0" smtClean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/>
            </a:r>
            <a:br>
              <a:rPr lang="en-US" altLang="ko-KR" sz="1400" dirty="0" smtClean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</a:br>
            <a:r>
              <a:rPr lang="ko-KR" altLang="en-US" sz="1400" dirty="0" smtClean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블록 연결</a:t>
            </a:r>
            <a:endParaRPr lang="ko-KR" altLang="en-US" sz="1400" dirty="0">
              <a:solidFill>
                <a:schemeClr val="tx1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pic>
        <p:nvPicPr>
          <p:cNvPr id="26" name="Picture 2" descr="C:\Users\정현재\Downloads\밥공기_1.png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336" y="5640162"/>
            <a:ext cx="749150" cy="724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모서리가 둥근 직사각형 26"/>
          <p:cNvSpPr/>
          <p:nvPr/>
        </p:nvSpPr>
        <p:spPr>
          <a:xfrm>
            <a:off x="7178823" y="6364417"/>
            <a:ext cx="1584176" cy="315694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b="1" dirty="0" smtClean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밥공기</a:t>
            </a:r>
            <a:r>
              <a:rPr lang="en-US" altLang="ko-KR" sz="1200" b="1" dirty="0" smtClean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_1 </a:t>
            </a:r>
            <a:r>
              <a:rPr lang="ko-KR" altLang="en-US" sz="1200" b="1" dirty="0" smtClean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오브젝트 </a:t>
            </a:r>
            <a:endParaRPr lang="en-US" altLang="ko-KR" sz="1200" b="1" dirty="0">
              <a:solidFill>
                <a:schemeClr val="tx1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563368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직사각형 23"/>
          <p:cNvSpPr/>
          <p:nvPr/>
        </p:nvSpPr>
        <p:spPr>
          <a:xfrm>
            <a:off x="431540" y="1678842"/>
            <a:ext cx="8280920" cy="4990518"/>
          </a:xfrm>
          <a:prstGeom prst="rect">
            <a:avLst/>
          </a:prstGeom>
          <a:solidFill>
            <a:srgbClr val="F9F9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모서리가 둥근 직사각형 10"/>
          <p:cNvSpPr/>
          <p:nvPr/>
        </p:nvSpPr>
        <p:spPr>
          <a:xfrm>
            <a:off x="971600" y="959453"/>
            <a:ext cx="7200800" cy="475338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32D27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b="1" dirty="0">
                <a:solidFill>
                  <a:srgbClr val="32D27D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스스로 프로그램을 만들어 봅시다</a:t>
            </a:r>
            <a:r>
              <a:rPr lang="en-US" altLang="ko-KR" b="1" dirty="0">
                <a:solidFill>
                  <a:srgbClr val="32D27D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.</a:t>
            </a:r>
          </a:p>
        </p:txBody>
      </p:sp>
      <p:sp>
        <p:nvSpPr>
          <p:cNvPr id="14" name="직사각형 13">
            <a:extLst>
              <a:ext uri="{FF2B5EF4-FFF2-40B4-BE49-F238E27FC236}">
                <a16:creationId xmlns:a16="http://schemas.microsoft.com/office/drawing/2014/main" xmlns="" id="{19D3CF9E-1D02-4133-AE75-04674BFCFD42}"/>
              </a:ext>
            </a:extLst>
          </p:cNvPr>
          <p:cNvSpPr/>
          <p:nvPr/>
        </p:nvSpPr>
        <p:spPr>
          <a:xfrm>
            <a:off x="0" y="0"/>
            <a:ext cx="9144000" cy="715402"/>
          </a:xfrm>
          <a:prstGeom prst="rect">
            <a:avLst/>
          </a:prstGeom>
          <a:solidFill>
            <a:srgbClr val="32D2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ko-KR" altLang="en-US" sz="20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51520" y="157646"/>
            <a:ext cx="38884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b="1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4. </a:t>
            </a:r>
            <a:r>
              <a:rPr lang="ko-KR" altLang="en-US" sz="2000" b="1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실습활동 </a:t>
            </a:r>
          </a:p>
        </p:txBody>
      </p:sp>
      <p:grpSp>
        <p:nvGrpSpPr>
          <p:cNvPr id="2" name="그룹 1"/>
          <p:cNvGrpSpPr/>
          <p:nvPr/>
        </p:nvGrpSpPr>
        <p:grpSpPr>
          <a:xfrm>
            <a:off x="683568" y="1988840"/>
            <a:ext cx="7776864" cy="476029"/>
            <a:chOff x="611560" y="1827814"/>
            <a:chExt cx="7776864" cy="476029"/>
          </a:xfrm>
        </p:grpSpPr>
        <p:sp>
          <p:nvSpPr>
            <p:cNvPr id="25" name="모서리가 둥근 사각형 설명선 54">
              <a:extLst>
                <a:ext uri="{FF2B5EF4-FFF2-40B4-BE49-F238E27FC236}">
                  <a16:creationId xmlns:a16="http://schemas.microsoft.com/office/drawing/2014/main" xmlns="" id="{1F740AFB-008E-47BD-A137-3569E752864F}"/>
                </a:ext>
              </a:extLst>
            </p:cNvPr>
            <p:cNvSpPr/>
            <p:nvPr/>
          </p:nvSpPr>
          <p:spPr>
            <a:xfrm>
              <a:off x="611560" y="1827814"/>
              <a:ext cx="1148639" cy="375433"/>
            </a:xfrm>
            <a:prstGeom prst="roundRect">
              <a:avLst/>
            </a:prstGeom>
            <a:solidFill>
              <a:srgbClr val="FF87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400" dirty="0"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2</a:t>
              </a:r>
              <a:r>
                <a:rPr lang="ko-KR" altLang="en-US" sz="1400" dirty="0" smtClean="0"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단계</a:t>
              </a:r>
              <a:endParaRPr lang="ko-KR" altLang="en-US" sz="1400" dirty="0"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sp>
          <p:nvSpPr>
            <p:cNvPr id="12" name="모서리가 둥근 사각형 설명선 54">
              <a:extLst>
                <a:ext uri="{FF2B5EF4-FFF2-40B4-BE49-F238E27FC236}">
                  <a16:creationId xmlns="" xmlns:a16="http://schemas.microsoft.com/office/drawing/2014/main" id="{60B3146E-587B-4BCE-AFB1-C4426E4D9EF6}"/>
                </a:ext>
              </a:extLst>
            </p:cNvPr>
            <p:cNvSpPr/>
            <p:nvPr/>
          </p:nvSpPr>
          <p:spPr>
            <a:xfrm>
              <a:off x="1835696" y="1827814"/>
              <a:ext cx="6552728" cy="476029"/>
            </a:xfrm>
            <a:prstGeom prst="roundRect">
              <a:avLst/>
            </a:prstGeom>
            <a:solidFill>
              <a:srgbClr val="EBF8FF"/>
            </a:solidFill>
            <a:ln w="9525">
              <a:noFill/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ko-KR" altLang="en-US" sz="1400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점수가 올라갈 때 </a:t>
              </a:r>
              <a:r>
                <a:rPr lang="en-US" altLang="ko-KR" sz="1400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1,2,3, - - - -9,10</a:t>
              </a:r>
              <a:r>
                <a:rPr lang="ko-KR" altLang="en-US" sz="1400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과 같이 </a:t>
              </a:r>
              <a:r>
                <a:rPr lang="en-US" altLang="ko-KR" sz="1400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1</a:t>
              </a:r>
              <a:r>
                <a:rPr lang="ko-KR" altLang="en-US" sz="1400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만큼 증가하게 표현하려면 </a:t>
              </a:r>
              <a:endParaRPr lang="en-US" altLang="ko-KR" sz="1400" dirty="0" smtClean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r>
                <a:rPr lang="ko-KR" altLang="en-US" sz="1400" dirty="0" smtClean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어떻게 </a:t>
              </a:r>
              <a:r>
                <a:rPr lang="ko-KR" altLang="en-US" sz="1400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해야 할까요</a:t>
              </a:r>
              <a:r>
                <a:rPr lang="en-US" altLang="ko-KR" sz="1400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?</a:t>
              </a:r>
            </a:p>
          </p:txBody>
        </p:sp>
      </p:grpSp>
      <p:pic>
        <p:nvPicPr>
          <p:cNvPr id="4" name="그림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700" y="3061962"/>
            <a:ext cx="3703066" cy="1008112"/>
          </a:xfrm>
          <a:prstGeom prst="rect">
            <a:avLst/>
          </a:prstGeom>
        </p:spPr>
      </p:pic>
      <p:pic>
        <p:nvPicPr>
          <p:cNvPr id="26" name="Picture 2" descr="C:\Users\정현재\Downloads\밥공기_1.png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336" y="5640162"/>
            <a:ext cx="749150" cy="724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모서리가 둥근 직사각형 26"/>
          <p:cNvSpPr/>
          <p:nvPr/>
        </p:nvSpPr>
        <p:spPr>
          <a:xfrm>
            <a:off x="7178823" y="6364417"/>
            <a:ext cx="1584176" cy="315694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b="1" dirty="0" smtClean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밥공기</a:t>
            </a:r>
            <a:r>
              <a:rPr lang="en-US" altLang="ko-KR" sz="1200" b="1" dirty="0" smtClean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_1 </a:t>
            </a:r>
            <a:r>
              <a:rPr lang="ko-KR" altLang="en-US" sz="1200" b="1" dirty="0" smtClean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오브젝트 </a:t>
            </a:r>
            <a:endParaRPr lang="en-US" altLang="ko-KR" sz="1200" b="1" dirty="0">
              <a:solidFill>
                <a:schemeClr val="tx1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3156" y="2737926"/>
            <a:ext cx="3854392" cy="1656184"/>
          </a:xfrm>
          <a:prstGeom prst="rect">
            <a:avLst/>
          </a:prstGeom>
        </p:spPr>
      </p:pic>
      <p:sp>
        <p:nvSpPr>
          <p:cNvPr id="15" name="화살표: 오른쪽 8">
            <a:extLst>
              <a:ext uri="{FF2B5EF4-FFF2-40B4-BE49-F238E27FC236}">
                <a16:creationId xmlns="" xmlns:a16="http://schemas.microsoft.com/office/drawing/2014/main" id="{C3CB54CE-4022-49B4-A84B-942846A8519E}"/>
              </a:ext>
            </a:extLst>
          </p:cNvPr>
          <p:cNvSpPr/>
          <p:nvPr/>
        </p:nvSpPr>
        <p:spPr>
          <a:xfrm>
            <a:off x="4292613" y="3418972"/>
            <a:ext cx="549038" cy="294093"/>
          </a:xfrm>
          <a:prstGeom prst="rightArrow">
            <a:avLst/>
          </a:prstGeom>
          <a:solidFill>
            <a:srgbClr val="4F8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모서리가 둥근 사각형 설명선 15"/>
          <p:cNvSpPr/>
          <p:nvPr/>
        </p:nvSpPr>
        <p:spPr>
          <a:xfrm>
            <a:off x="4050277" y="4785503"/>
            <a:ext cx="2880319" cy="854659"/>
          </a:xfrm>
          <a:prstGeom prst="wedgeRoundRectCallout">
            <a:avLst>
              <a:gd name="adj1" fmla="val -4459"/>
              <a:gd name="adj2" fmla="val -85693"/>
              <a:gd name="adj3" fmla="val 16667"/>
            </a:avLst>
          </a:prstGeom>
          <a:solidFill>
            <a:srgbClr val="FFE6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400" dirty="0" smtClean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[10</a:t>
            </a:r>
            <a:r>
              <a:rPr lang="ko-KR" altLang="en-US" sz="1400" dirty="0" smtClean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번 반복하기</a:t>
            </a:r>
            <a:r>
              <a:rPr lang="en-US" altLang="ko-KR" sz="1400" dirty="0" smtClean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] </a:t>
            </a:r>
            <a:r>
              <a:rPr lang="ko-KR" altLang="en-US" sz="1400" dirty="0" smtClean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블록 안쪽에</a:t>
            </a:r>
            <a:r>
              <a:rPr lang="en-US" altLang="ko-KR" sz="1400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/>
            </a:r>
            <a:br>
              <a:rPr lang="en-US" altLang="ko-KR" sz="1400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</a:br>
            <a:r>
              <a:rPr lang="en-US" altLang="ko-KR" sz="1400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[</a:t>
            </a:r>
            <a:r>
              <a:rPr lang="ko-KR" altLang="en-US" sz="1400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행복 저금통에 </a:t>
            </a:r>
            <a:r>
              <a:rPr lang="en-US" altLang="ko-KR" sz="1400" dirty="0" smtClean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1</a:t>
            </a:r>
            <a:r>
              <a:rPr lang="ko-KR" altLang="en-US" sz="1400" dirty="0" smtClean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만큼 </a:t>
            </a:r>
            <a:r>
              <a:rPr lang="ko-KR" altLang="en-US" sz="1400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더하기</a:t>
            </a:r>
            <a:r>
              <a:rPr lang="en-US" altLang="ko-KR" sz="1400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] </a:t>
            </a:r>
            <a:br>
              <a:rPr lang="en-US" altLang="ko-KR" sz="1400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</a:br>
            <a:r>
              <a:rPr lang="ko-KR" altLang="en-US" sz="1400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블록 </a:t>
            </a:r>
            <a:r>
              <a:rPr lang="ko-KR" altLang="en-US" sz="1400" dirty="0" smtClean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연결</a:t>
            </a:r>
            <a:endParaRPr lang="ko-KR" altLang="en-US" sz="1400" dirty="0">
              <a:solidFill>
                <a:schemeClr val="tx1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17" name="직사각형 16">
            <a:extLst>
              <a:ext uri="{FF2B5EF4-FFF2-40B4-BE49-F238E27FC236}">
                <a16:creationId xmlns="" xmlns:a16="http://schemas.microsoft.com/office/drawing/2014/main" id="{FDA2D6F5-D03F-4FDF-8389-A2C71D92F980}"/>
              </a:ext>
            </a:extLst>
          </p:cNvPr>
          <p:cNvSpPr/>
          <p:nvPr/>
        </p:nvSpPr>
        <p:spPr>
          <a:xfrm>
            <a:off x="4932040" y="3313320"/>
            <a:ext cx="3523524" cy="1121856"/>
          </a:xfrm>
          <a:prstGeom prst="rect">
            <a:avLst/>
          </a:prstGeom>
          <a:noFill/>
          <a:ln w="57150">
            <a:solidFill>
              <a:srgbClr val="FF0000"/>
            </a:solidFill>
            <a:prstDash val="sys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02391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직사각형 23"/>
          <p:cNvSpPr/>
          <p:nvPr/>
        </p:nvSpPr>
        <p:spPr>
          <a:xfrm>
            <a:off x="431540" y="1678842"/>
            <a:ext cx="8280920" cy="4990518"/>
          </a:xfrm>
          <a:prstGeom prst="rect">
            <a:avLst/>
          </a:prstGeom>
          <a:solidFill>
            <a:srgbClr val="F9F9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모서리가 둥근 직사각형 10"/>
          <p:cNvSpPr/>
          <p:nvPr/>
        </p:nvSpPr>
        <p:spPr>
          <a:xfrm>
            <a:off x="971600" y="959453"/>
            <a:ext cx="7200800" cy="475338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32D27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b="1" dirty="0">
                <a:solidFill>
                  <a:srgbClr val="32D27D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스스로 프로그램을 만들어 봅시다</a:t>
            </a:r>
            <a:r>
              <a:rPr lang="en-US" altLang="ko-KR" b="1" dirty="0">
                <a:solidFill>
                  <a:srgbClr val="32D27D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.</a:t>
            </a:r>
          </a:p>
        </p:txBody>
      </p:sp>
      <p:sp>
        <p:nvSpPr>
          <p:cNvPr id="14" name="직사각형 13">
            <a:extLst>
              <a:ext uri="{FF2B5EF4-FFF2-40B4-BE49-F238E27FC236}">
                <a16:creationId xmlns:a16="http://schemas.microsoft.com/office/drawing/2014/main" xmlns="" id="{19D3CF9E-1D02-4133-AE75-04674BFCFD42}"/>
              </a:ext>
            </a:extLst>
          </p:cNvPr>
          <p:cNvSpPr/>
          <p:nvPr/>
        </p:nvSpPr>
        <p:spPr>
          <a:xfrm>
            <a:off x="0" y="0"/>
            <a:ext cx="9144000" cy="715402"/>
          </a:xfrm>
          <a:prstGeom prst="rect">
            <a:avLst/>
          </a:prstGeom>
          <a:solidFill>
            <a:srgbClr val="32D2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ko-KR" altLang="en-US" sz="20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51520" y="157646"/>
            <a:ext cx="38884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b="1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4. </a:t>
            </a:r>
            <a:r>
              <a:rPr lang="ko-KR" altLang="en-US" sz="2000" b="1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실습활동 </a:t>
            </a:r>
          </a:p>
        </p:txBody>
      </p:sp>
      <p:grpSp>
        <p:nvGrpSpPr>
          <p:cNvPr id="2" name="그룹 1"/>
          <p:cNvGrpSpPr/>
          <p:nvPr/>
        </p:nvGrpSpPr>
        <p:grpSpPr>
          <a:xfrm>
            <a:off x="683568" y="1988840"/>
            <a:ext cx="7776864" cy="476029"/>
            <a:chOff x="611560" y="1827814"/>
            <a:chExt cx="7776864" cy="476029"/>
          </a:xfrm>
        </p:grpSpPr>
        <p:sp>
          <p:nvSpPr>
            <p:cNvPr id="25" name="모서리가 둥근 사각형 설명선 54">
              <a:extLst>
                <a:ext uri="{FF2B5EF4-FFF2-40B4-BE49-F238E27FC236}">
                  <a16:creationId xmlns:a16="http://schemas.microsoft.com/office/drawing/2014/main" xmlns="" id="{1F740AFB-008E-47BD-A137-3569E752864F}"/>
                </a:ext>
              </a:extLst>
            </p:cNvPr>
            <p:cNvSpPr/>
            <p:nvPr/>
          </p:nvSpPr>
          <p:spPr>
            <a:xfrm>
              <a:off x="611560" y="1827814"/>
              <a:ext cx="1148639" cy="375433"/>
            </a:xfrm>
            <a:prstGeom prst="roundRect">
              <a:avLst/>
            </a:prstGeom>
            <a:solidFill>
              <a:srgbClr val="FF87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400" dirty="0"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3</a:t>
              </a:r>
              <a:r>
                <a:rPr lang="ko-KR" altLang="en-US" sz="1400" dirty="0" smtClean="0"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단계</a:t>
              </a:r>
              <a:endParaRPr lang="ko-KR" altLang="en-US" sz="1400" dirty="0"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sp>
          <p:nvSpPr>
            <p:cNvPr id="12" name="모서리가 둥근 사각형 설명선 54">
              <a:extLst>
                <a:ext uri="{FF2B5EF4-FFF2-40B4-BE49-F238E27FC236}">
                  <a16:creationId xmlns="" xmlns:a16="http://schemas.microsoft.com/office/drawing/2014/main" id="{60B3146E-587B-4BCE-AFB1-C4426E4D9EF6}"/>
                </a:ext>
              </a:extLst>
            </p:cNvPr>
            <p:cNvSpPr/>
            <p:nvPr/>
          </p:nvSpPr>
          <p:spPr>
            <a:xfrm>
              <a:off x="1835696" y="1827814"/>
              <a:ext cx="6552728" cy="476029"/>
            </a:xfrm>
            <a:prstGeom prst="roundRect">
              <a:avLst/>
            </a:prstGeom>
            <a:solidFill>
              <a:srgbClr val="EBF8FF"/>
            </a:solidFill>
            <a:ln w="9525">
              <a:noFill/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ko-KR" altLang="en-US" sz="1400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변수 </a:t>
              </a:r>
              <a:r>
                <a:rPr lang="en-US" altLang="ko-KR" sz="1400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[</a:t>
              </a:r>
              <a:r>
                <a:rPr lang="ko-KR" altLang="en-US" sz="1400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행복 저금통</a:t>
              </a:r>
              <a:r>
                <a:rPr lang="en-US" altLang="ko-KR" sz="1400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] </a:t>
              </a:r>
              <a:r>
                <a:rPr lang="ko-KR" altLang="en-US" sz="1400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점수가 </a:t>
              </a:r>
              <a:r>
                <a:rPr lang="en-US" altLang="ko-KR" sz="1400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[</a:t>
              </a:r>
              <a:r>
                <a:rPr lang="ko-KR" altLang="en-US" sz="1400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우리 반 목표</a:t>
              </a:r>
              <a:r>
                <a:rPr lang="en-US" altLang="ko-KR" sz="1400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] </a:t>
              </a:r>
              <a:r>
                <a:rPr lang="ko-KR" altLang="en-US" sz="1400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점수에 도달했을 때 축하 메시지가 나타나게 </a:t>
              </a:r>
              <a:endParaRPr lang="en-US" altLang="ko-KR" sz="1400" dirty="0" smtClean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r>
                <a:rPr lang="ko-KR" altLang="en-US" sz="1400" dirty="0" smtClean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하려면 </a:t>
              </a:r>
              <a:r>
                <a:rPr lang="ko-KR" altLang="en-US" sz="1400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어떻게 해야 할까요</a:t>
              </a:r>
              <a:r>
                <a:rPr lang="en-US" altLang="ko-KR" sz="1400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?</a:t>
              </a:r>
            </a:p>
          </p:txBody>
        </p:sp>
      </p:grpSp>
      <p:grpSp>
        <p:nvGrpSpPr>
          <p:cNvPr id="33" name="그룹 32"/>
          <p:cNvGrpSpPr/>
          <p:nvPr/>
        </p:nvGrpSpPr>
        <p:grpSpPr>
          <a:xfrm>
            <a:off x="7178823" y="5640162"/>
            <a:ext cx="1584176" cy="1039949"/>
            <a:chOff x="7178823" y="5640162"/>
            <a:chExt cx="1584176" cy="1039949"/>
          </a:xfrm>
        </p:grpSpPr>
        <p:pic>
          <p:nvPicPr>
            <p:cNvPr id="26" name="Picture 2" descr="C:\Users\정현재\Downloads\밥공기_1.png.png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596336" y="5640162"/>
              <a:ext cx="749150" cy="7241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7" name="모서리가 둥근 직사각형 26"/>
            <p:cNvSpPr/>
            <p:nvPr/>
          </p:nvSpPr>
          <p:spPr>
            <a:xfrm>
              <a:off x="7178823" y="6364417"/>
              <a:ext cx="1584176" cy="315694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200" b="1" dirty="0" smtClean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밥공기</a:t>
              </a:r>
              <a:r>
                <a:rPr lang="en-US" altLang="ko-KR" sz="1200" b="1" dirty="0" smtClean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_1 </a:t>
              </a:r>
              <a:r>
                <a:rPr lang="ko-KR" altLang="en-US" sz="1200" b="1" dirty="0" smtClean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오브젝트 </a:t>
              </a:r>
              <a:endParaRPr lang="en-US" altLang="ko-KR" sz="1200" b="1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</p:grpSp>
      <p:pic>
        <p:nvPicPr>
          <p:cNvPr id="5" name="그림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2673423"/>
            <a:ext cx="3657600" cy="2476500"/>
          </a:xfrm>
          <a:prstGeom prst="rect">
            <a:avLst/>
          </a:prstGeom>
        </p:spPr>
      </p:pic>
      <p:pic>
        <p:nvPicPr>
          <p:cNvPr id="6" name="그림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532" y="5321966"/>
            <a:ext cx="1869992" cy="373998"/>
          </a:xfrm>
          <a:prstGeom prst="rect">
            <a:avLst/>
          </a:prstGeom>
        </p:spPr>
      </p:pic>
      <p:pic>
        <p:nvPicPr>
          <p:cNvPr id="7" name="그림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5877272"/>
            <a:ext cx="1438275" cy="285750"/>
          </a:xfrm>
          <a:prstGeom prst="rect">
            <a:avLst/>
          </a:prstGeom>
        </p:spPr>
      </p:pic>
      <p:pic>
        <p:nvPicPr>
          <p:cNvPr id="8" name="그림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7787" y="5877272"/>
            <a:ext cx="1495425" cy="285750"/>
          </a:xfrm>
          <a:prstGeom prst="rect">
            <a:avLst/>
          </a:prstGeom>
        </p:spPr>
      </p:pic>
      <p:pic>
        <p:nvPicPr>
          <p:cNvPr id="9" name="그림 8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2671179"/>
            <a:ext cx="4080896" cy="1835697"/>
          </a:xfrm>
          <a:prstGeom prst="rect">
            <a:avLst/>
          </a:prstGeom>
        </p:spPr>
      </p:pic>
      <p:sp>
        <p:nvSpPr>
          <p:cNvPr id="21" name="화살표: 오른쪽 8">
            <a:extLst>
              <a:ext uri="{FF2B5EF4-FFF2-40B4-BE49-F238E27FC236}">
                <a16:creationId xmlns="" xmlns:a16="http://schemas.microsoft.com/office/drawing/2014/main" id="{C3CB54CE-4022-49B4-A84B-942846A8519E}"/>
              </a:ext>
            </a:extLst>
          </p:cNvPr>
          <p:cNvSpPr/>
          <p:nvPr/>
        </p:nvSpPr>
        <p:spPr>
          <a:xfrm>
            <a:off x="4211960" y="4027054"/>
            <a:ext cx="549038" cy="294093"/>
          </a:xfrm>
          <a:prstGeom prst="rightArrow">
            <a:avLst/>
          </a:prstGeom>
          <a:solidFill>
            <a:srgbClr val="4F8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18" name="직선 화살표 연결선 17"/>
          <p:cNvCxnSpPr/>
          <p:nvPr/>
        </p:nvCxnSpPr>
        <p:spPr>
          <a:xfrm flipV="1">
            <a:off x="1617787" y="4509120"/>
            <a:ext cx="0" cy="812847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직선 화살표 연결선 27"/>
          <p:cNvCxnSpPr/>
          <p:nvPr/>
        </p:nvCxnSpPr>
        <p:spPr>
          <a:xfrm flipV="1">
            <a:off x="2049835" y="5607324"/>
            <a:ext cx="0" cy="234279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직선 화살표 연결선 28"/>
          <p:cNvCxnSpPr/>
          <p:nvPr/>
        </p:nvCxnSpPr>
        <p:spPr>
          <a:xfrm flipV="1">
            <a:off x="1041723" y="5607324"/>
            <a:ext cx="0" cy="234279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79066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직사각형 23"/>
          <p:cNvSpPr/>
          <p:nvPr/>
        </p:nvSpPr>
        <p:spPr>
          <a:xfrm>
            <a:off x="431540" y="1678842"/>
            <a:ext cx="8280920" cy="4990518"/>
          </a:xfrm>
          <a:prstGeom prst="rect">
            <a:avLst/>
          </a:prstGeom>
          <a:solidFill>
            <a:srgbClr val="F9F9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모서리가 둥근 직사각형 10"/>
          <p:cNvSpPr/>
          <p:nvPr/>
        </p:nvSpPr>
        <p:spPr>
          <a:xfrm>
            <a:off x="971600" y="959453"/>
            <a:ext cx="7200800" cy="475338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32D27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b="1" dirty="0">
                <a:solidFill>
                  <a:srgbClr val="32D27D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스스로 프로그램을 만들어 봅시다</a:t>
            </a:r>
            <a:r>
              <a:rPr lang="en-US" altLang="ko-KR" b="1" dirty="0">
                <a:solidFill>
                  <a:srgbClr val="32D27D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.</a:t>
            </a:r>
          </a:p>
        </p:txBody>
      </p:sp>
      <p:sp>
        <p:nvSpPr>
          <p:cNvPr id="14" name="직사각형 13">
            <a:extLst>
              <a:ext uri="{FF2B5EF4-FFF2-40B4-BE49-F238E27FC236}">
                <a16:creationId xmlns:a16="http://schemas.microsoft.com/office/drawing/2014/main" xmlns="" id="{19D3CF9E-1D02-4133-AE75-04674BFCFD42}"/>
              </a:ext>
            </a:extLst>
          </p:cNvPr>
          <p:cNvSpPr/>
          <p:nvPr/>
        </p:nvSpPr>
        <p:spPr>
          <a:xfrm>
            <a:off x="0" y="0"/>
            <a:ext cx="9144000" cy="715402"/>
          </a:xfrm>
          <a:prstGeom prst="rect">
            <a:avLst/>
          </a:prstGeom>
          <a:solidFill>
            <a:srgbClr val="32D2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ko-KR" altLang="en-US" sz="20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51520" y="157646"/>
            <a:ext cx="38884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b="1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4. </a:t>
            </a:r>
            <a:r>
              <a:rPr lang="ko-KR" altLang="en-US" sz="2000" b="1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실습활동 </a:t>
            </a:r>
          </a:p>
        </p:txBody>
      </p:sp>
      <p:grpSp>
        <p:nvGrpSpPr>
          <p:cNvPr id="2" name="그룹 1"/>
          <p:cNvGrpSpPr/>
          <p:nvPr/>
        </p:nvGrpSpPr>
        <p:grpSpPr>
          <a:xfrm>
            <a:off x="683568" y="1988840"/>
            <a:ext cx="7776864" cy="476029"/>
            <a:chOff x="611560" y="1827814"/>
            <a:chExt cx="7776864" cy="476029"/>
          </a:xfrm>
        </p:grpSpPr>
        <p:sp>
          <p:nvSpPr>
            <p:cNvPr id="25" name="모서리가 둥근 사각형 설명선 54">
              <a:extLst>
                <a:ext uri="{FF2B5EF4-FFF2-40B4-BE49-F238E27FC236}">
                  <a16:creationId xmlns:a16="http://schemas.microsoft.com/office/drawing/2014/main" xmlns="" id="{1F740AFB-008E-47BD-A137-3569E752864F}"/>
                </a:ext>
              </a:extLst>
            </p:cNvPr>
            <p:cNvSpPr/>
            <p:nvPr/>
          </p:nvSpPr>
          <p:spPr>
            <a:xfrm>
              <a:off x="611560" y="1827814"/>
              <a:ext cx="1148639" cy="375433"/>
            </a:xfrm>
            <a:prstGeom prst="roundRect">
              <a:avLst/>
            </a:prstGeom>
            <a:solidFill>
              <a:srgbClr val="FF87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400" dirty="0"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3</a:t>
              </a:r>
              <a:r>
                <a:rPr lang="ko-KR" altLang="en-US" sz="1400" dirty="0" smtClean="0"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단계</a:t>
              </a:r>
              <a:endParaRPr lang="ko-KR" altLang="en-US" sz="1400" dirty="0"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sp>
          <p:nvSpPr>
            <p:cNvPr id="12" name="모서리가 둥근 사각형 설명선 54">
              <a:extLst>
                <a:ext uri="{FF2B5EF4-FFF2-40B4-BE49-F238E27FC236}">
                  <a16:creationId xmlns="" xmlns:a16="http://schemas.microsoft.com/office/drawing/2014/main" id="{60B3146E-587B-4BCE-AFB1-C4426E4D9EF6}"/>
                </a:ext>
              </a:extLst>
            </p:cNvPr>
            <p:cNvSpPr/>
            <p:nvPr/>
          </p:nvSpPr>
          <p:spPr>
            <a:xfrm>
              <a:off x="1835696" y="1827814"/>
              <a:ext cx="6552728" cy="476029"/>
            </a:xfrm>
            <a:prstGeom prst="roundRect">
              <a:avLst/>
            </a:prstGeom>
            <a:solidFill>
              <a:srgbClr val="EBF8FF"/>
            </a:solidFill>
            <a:ln w="9525">
              <a:noFill/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ko-KR" altLang="en-US" sz="1400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변수 </a:t>
              </a:r>
              <a:r>
                <a:rPr lang="en-US" altLang="ko-KR" sz="1400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[</a:t>
              </a:r>
              <a:r>
                <a:rPr lang="ko-KR" altLang="en-US" sz="1400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행복 저금통</a:t>
              </a:r>
              <a:r>
                <a:rPr lang="en-US" altLang="ko-KR" sz="1400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] </a:t>
              </a:r>
              <a:r>
                <a:rPr lang="ko-KR" altLang="en-US" sz="1400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점수가 </a:t>
              </a:r>
              <a:r>
                <a:rPr lang="en-US" altLang="ko-KR" sz="1400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[</a:t>
              </a:r>
              <a:r>
                <a:rPr lang="ko-KR" altLang="en-US" sz="1400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우리 반 목표</a:t>
              </a:r>
              <a:r>
                <a:rPr lang="en-US" altLang="ko-KR" sz="1400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] </a:t>
              </a:r>
              <a:r>
                <a:rPr lang="ko-KR" altLang="en-US" sz="1400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점수에 도달했을 때 축하 메시지가 나타나게 </a:t>
              </a:r>
              <a:endParaRPr lang="en-US" altLang="ko-KR" sz="1400" dirty="0" smtClean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r>
                <a:rPr lang="ko-KR" altLang="en-US" sz="1400" dirty="0" smtClean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하려면 </a:t>
              </a:r>
              <a:r>
                <a:rPr lang="ko-KR" altLang="en-US" sz="1400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어떻게 해야 할까요</a:t>
              </a:r>
              <a:r>
                <a:rPr lang="en-US" altLang="ko-KR" sz="1400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?</a:t>
              </a:r>
            </a:p>
          </p:txBody>
        </p:sp>
      </p:grpSp>
      <p:grpSp>
        <p:nvGrpSpPr>
          <p:cNvPr id="33" name="그룹 32"/>
          <p:cNvGrpSpPr/>
          <p:nvPr/>
        </p:nvGrpSpPr>
        <p:grpSpPr>
          <a:xfrm>
            <a:off x="7178823" y="5640162"/>
            <a:ext cx="1584176" cy="1039949"/>
            <a:chOff x="7178823" y="5640162"/>
            <a:chExt cx="1584176" cy="1039949"/>
          </a:xfrm>
        </p:grpSpPr>
        <p:pic>
          <p:nvPicPr>
            <p:cNvPr id="26" name="Picture 2" descr="C:\Users\정현재\Downloads\밥공기_1.png.png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596336" y="5640162"/>
              <a:ext cx="749150" cy="7241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7" name="모서리가 둥근 직사각형 26"/>
            <p:cNvSpPr/>
            <p:nvPr/>
          </p:nvSpPr>
          <p:spPr>
            <a:xfrm>
              <a:off x="7178823" y="6364417"/>
              <a:ext cx="1584176" cy="315694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200" b="1" dirty="0" smtClean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밥공기</a:t>
              </a:r>
              <a:r>
                <a:rPr lang="en-US" altLang="ko-KR" sz="1200" b="1" dirty="0" smtClean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_1 </a:t>
              </a:r>
              <a:r>
                <a:rPr lang="ko-KR" altLang="en-US" sz="1200" b="1" dirty="0" smtClean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오브젝트 </a:t>
              </a:r>
              <a:endParaRPr lang="en-US" altLang="ko-KR" sz="1200" b="1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</p:grpSp>
      <p:pic>
        <p:nvPicPr>
          <p:cNvPr id="3" name="그림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9213" y="2678733"/>
            <a:ext cx="6505575" cy="2590800"/>
          </a:xfrm>
          <a:prstGeom prst="rect">
            <a:avLst/>
          </a:prstGeom>
        </p:spPr>
      </p:pic>
      <p:sp>
        <p:nvSpPr>
          <p:cNvPr id="22" name="직사각형 21">
            <a:extLst>
              <a:ext uri="{FF2B5EF4-FFF2-40B4-BE49-F238E27FC236}">
                <a16:creationId xmlns="" xmlns:a16="http://schemas.microsoft.com/office/drawing/2014/main" id="{FDA2D6F5-D03F-4FDF-8389-A2C71D92F980}"/>
              </a:ext>
            </a:extLst>
          </p:cNvPr>
          <p:cNvSpPr/>
          <p:nvPr/>
        </p:nvSpPr>
        <p:spPr>
          <a:xfrm>
            <a:off x="1403648" y="4120195"/>
            <a:ext cx="6421140" cy="1121856"/>
          </a:xfrm>
          <a:prstGeom prst="rect">
            <a:avLst/>
          </a:prstGeom>
          <a:noFill/>
          <a:ln w="57150">
            <a:solidFill>
              <a:srgbClr val="FF0000"/>
            </a:solidFill>
            <a:prstDash val="sys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44534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직사각형 23"/>
          <p:cNvSpPr/>
          <p:nvPr/>
        </p:nvSpPr>
        <p:spPr>
          <a:xfrm>
            <a:off x="431540" y="1678842"/>
            <a:ext cx="8280920" cy="4990518"/>
          </a:xfrm>
          <a:prstGeom prst="rect">
            <a:avLst/>
          </a:prstGeom>
          <a:solidFill>
            <a:srgbClr val="F9F9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모서리가 둥근 직사각형 10"/>
          <p:cNvSpPr/>
          <p:nvPr/>
        </p:nvSpPr>
        <p:spPr>
          <a:xfrm>
            <a:off x="971600" y="959453"/>
            <a:ext cx="7200800" cy="475338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32D27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b="1" dirty="0">
                <a:solidFill>
                  <a:srgbClr val="32D27D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스스로 프로그램을 만들어 봅시다</a:t>
            </a:r>
            <a:r>
              <a:rPr lang="en-US" altLang="ko-KR" b="1" dirty="0">
                <a:solidFill>
                  <a:srgbClr val="32D27D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.</a:t>
            </a:r>
          </a:p>
        </p:txBody>
      </p:sp>
      <p:sp>
        <p:nvSpPr>
          <p:cNvPr id="14" name="직사각형 13">
            <a:extLst>
              <a:ext uri="{FF2B5EF4-FFF2-40B4-BE49-F238E27FC236}">
                <a16:creationId xmlns:a16="http://schemas.microsoft.com/office/drawing/2014/main" xmlns="" id="{19D3CF9E-1D02-4133-AE75-04674BFCFD42}"/>
              </a:ext>
            </a:extLst>
          </p:cNvPr>
          <p:cNvSpPr/>
          <p:nvPr/>
        </p:nvSpPr>
        <p:spPr>
          <a:xfrm>
            <a:off x="0" y="0"/>
            <a:ext cx="9144000" cy="715402"/>
          </a:xfrm>
          <a:prstGeom prst="rect">
            <a:avLst/>
          </a:prstGeom>
          <a:solidFill>
            <a:srgbClr val="32D2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ko-KR" altLang="en-US" sz="20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51520" y="157646"/>
            <a:ext cx="38884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b="1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4. </a:t>
            </a:r>
            <a:r>
              <a:rPr lang="ko-KR" altLang="en-US" sz="2000" b="1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실습활동 </a:t>
            </a:r>
          </a:p>
        </p:txBody>
      </p:sp>
      <p:grpSp>
        <p:nvGrpSpPr>
          <p:cNvPr id="2" name="그룹 1"/>
          <p:cNvGrpSpPr/>
          <p:nvPr/>
        </p:nvGrpSpPr>
        <p:grpSpPr>
          <a:xfrm>
            <a:off x="683568" y="1988840"/>
            <a:ext cx="7776864" cy="476029"/>
            <a:chOff x="611560" y="1827814"/>
            <a:chExt cx="7776864" cy="476029"/>
          </a:xfrm>
        </p:grpSpPr>
        <p:sp>
          <p:nvSpPr>
            <p:cNvPr id="25" name="모서리가 둥근 사각형 설명선 54">
              <a:extLst>
                <a:ext uri="{FF2B5EF4-FFF2-40B4-BE49-F238E27FC236}">
                  <a16:creationId xmlns:a16="http://schemas.microsoft.com/office/drawing/2014/main" xmlns="" id="{1F740AFB-008E-47BD-A137-3569E752864F}"/>
                </a:ext>
              </a:extLst>
            </p:cNvPr>
            <p:cNvSpPr/>
            <p:nvPr/>
          </p:nvSpPr>
          <p:spPr>
            <a:xfrm>
              <a:off x="611560" y="1827814"/>
              <a:ext cx="1148639" cy="375433"/>
            </a:xfrm>
            <a:prstGeom prst="roundRect">
              <a:avLst/>
            </a:prstGeom>
            <a:solidFill>
              <a:srgbClr val="FF87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400" dirty="0"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4</a:t>
              </a:r>
              <a:r>
                <a:rPr lang="ko-KR" altLang="en-US" sz="1400" dirty="0" smtClean="0"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단계</a:t>
              </a:r>
              <a:endParaRPr lang="ko-KR" altLang="en-US" sz="1400" dirty="0"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sp>
          <p:nvSpPr>
            <p:cNvPr id="12" name="모서리가 둥근 사각형 설명선 54">
              <a:extLst>
                <a:ext uri="{FF2B5EF4-FFF2-40B4-BE49-F238E27FC236}">
                  <a16:creationId xmlns="" xmlns:a16="http://schemas.microsoft.com/office/drawing/2014/main" id="{60B3146E-587B-4BCE-AFB1-C4426E4D9EF6}"/>
                </a:ext>
              </a:extLst>
            </p:cNvPr>
            <p:cNvSpPr/>
            <p:nvPr/>
          </p:nvSpPr>
          <p:spPr>
            <a:xfrm>
              <a:off x="1835696" y="1827814"/>
              <a:ext cx="6552728" cy="476029"/>
            </a:xfrm>
            <a:prstGeom prst="roundRect">
              <a:avLst/>
            </a:prstGeom>
            <a:solidFill>
              <a:srgbClr val="EBF8FF"/>
            </a:solidFill>
            <a:ln w="9525">
              <a:noFill/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ko-KR" altLang="en-US" sz="1400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같은 방법으로 책 오브젝트의 코드를 작성해 볼까요</a:t>
              </a:r>
              <a:r>
                <a:rPr lang="en-US" altLang="ko-KR" sz="1400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? </a:t>
              </a:r>
            </a:p>
            <a:p>
              <a:r>
                <a:rPr lang="ko-KR" altLang="en-US" sz="1400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책을 클릭했을 때는 변수 </a:t>
              </a:r>
              <a:r>
                <a:rPr lang="en-US" altLang="ko-KR" sz="1400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[</a:t>
              </a:r>
              <a:r>
                <a:rPr lang="ko-KR" altLang="en-US" sz="1400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행복 저금통</a:t>
              </a:r>
              <a:r>
                <a:rPr lang="en-US" altLang="ko-KR" sz="1400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]</a:t>
              </a:r>
              <a:r>
                <a:rPr lang="ko-KR" altLang="en-US" sz="1400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에 </a:t>
              </a:r>
              <a:r>
                <a:rPr lang="en-US" altLang="ko-KR" sz="1400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20</a:t>
              </a:r>
              <a:r>
                <a:rPr lang="ko-KR" altLang="en-US" sz="1400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점이 더해져야 합니다</a:t>
              </a:r>
              <a:r>
                <a:rPr lang="en-US" altLang="ko-KR" sz="1400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.</a:t>
              </a:r>
            </a:p>
          </p:txBody>
        </p:sp>
      </p:grpSp>
      <p:grpSp>
        <p:nvGrpSpPr>
          <p:cNvPr id="20" name="그룹 19"/>
          <p:cNvGrpSpPr/>
          <p:nvPr/>
        </p:nvGrpSpPr>
        <p:grpSpPr>
          <a:xfrm>
            <a:off x="6948264" y="5213643"/>
            <a:ext cx="1584176" cy="1383709"/>
            <a:chOff x="1441122" y="4546591"/>
            <a:chExt cx="1584176" cy="1383709"/>
          </a:xfrm>
        </p:grpSpPr>
        <p:pic>
          <p:nvPicPr>
            <p:cNvPr id="22" name="Picture 3" descr="C:\Users\정현재\Downloads\책_1.png.png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77126" y="4546591"/>
              <a:ext cx="1512168" cy="103922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3" name="모서리가 둥근 직사각형 22"/>
            <p:cNvSpPr/>
            <p:nvPr/>
          </p:nvSpPr>
          <p:spPr>
            <a:xfrm>
              <a:off x="1441122" y="5614606"/>
              <a:ext cx="1584176" cy="315694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200" b="1" dirty="0" err="1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책</a:t>
              </a:r>
              <a:r>
                <a:rPr lang="ko-KR" altLang="en-US" sz="1200" b="1" dirty="0" err="1" smtClean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오브젝트</a:t>
              </a:r>
              <a:r>
                <a:rPr lang="ko-KR" altLang="en-US" sz="1200" b="1" dirty="0" smtClean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 </a:t>
              </a:r>
              <a:endParaRPr lang="en-US" altLang="ko-KR" sz="1200" b="1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</p:grpSp>
      <p:pic>
        <p:nvPicPr>
          <p:cNvPr id="3" name="그림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9213" y="2664754"/>
            <a:ext cx="6505575" cy="2590800"/>
          </a:xfrm>
          <a:prstGeom prst="rect">
            <a:avLst/>
          </a:prstGeom>
        </p:spPr>
      </p:pic>
      <p:sp>
        <p:nvSpPr>
          <p:cNvPr id="30" name="모서리가 둥근 사각형 설명선 29"/>
          <p:cNvSpPr/>
          <p:nvPr/>
        </p:nvSpPr>
        <p:spPr>
          <a:xfrm>
            <a:off x="5383615" y="3189126"/>
            <a:ext cx="2537373" cy="610711"/>
          </a:xfrm>
          <a:prstGeom prst="wedgeRoundRectCallout">
            <a:avLst>
              <a:gd name="adj1" fmla="val -68444"/>
              <a:gd name="adj2" fmla="val -42023"/>
              <a:gd name="adj3" fmla="val 16667"/>
            </a:avLst>
          </a:prstGeom>
          <a:solidFill>
            <a:srgbClr val="FFE6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책 오브젝트의 점수에 맞게 </a:t>
            </a:r>
            <a:r>
              <a:rPr lang="en-US" altLang="ko-KR" sz="1400" dirty="0" smtClean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/>
            </a:r>
            <a:br>
              <a:rPr lang="en-US" altLang="ko-KR" sz="1400" dirty="0" smtClean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</a:br>
            <a:r>
              <a:rPr lang="ko-KR" altLang="en-US" sz="1400" dirty="0" smtClean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반복 </a:t>
            </a:r>
            <a:r>
              <a:rPr lang="ko-KR" altLang="en-US" sz="1400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횟수를 </a:t>
            </a:r>
            <a:r>
              <a:rPr lang="en-US" altLang="ko-KR" sz="1400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20</a:t>
            </a:r>
            <a:r>
              <a:rPr lang="ko-KR" altLang="en-US" sz="1400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으로 수정</a:t>
            </a:r>
          </a:p>
        </p:txBody>
      </p:sp>
      <p:sp>
        <p:nvSpPr>
          <p:cNvPr id="31" name="직사각형 30">
            <a:extLst>
              <a:ext uri="{FF2B5EF4-FFF2-40B4-BE49-F238E27FC236}">
                <a16:creationId xmlns="" xmlns:a16="http://schemas.microsoft.com/office/drawing/2014/main" id="{FDA2D6F5-D03F-4FDF-8389-A2C71D92F980}"/>
              </a:ext>
            </a:extLst>
          </p:cNvPr>
          <p:cNvSpPr/>
          <p:nvPr/>
        </p:nvSpPr>
        <p:spPr>
          <a:xfrm>
            <a:off x="1403648" y="3055528"/>
            <a:ext cx="3523524" cy="1121856"/>
          </a:xfrm>
          <a:prstGeom prst="rect">
            <a:avLst/>
          </a:prstGeom>
          <a:noFill/>
          <a:ln w="57150">
            <a:solidFill>
              <a:srgbClr val="FF0000"/>
            </a:solidFill>
            <a:prstDash val="sys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7451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직사각형 23"/>
          <p:cNvSpPr/>
          <p:nvPr/>
        </p:nvSpPr>
        <p:spPr>
          <a:xfrm>
            <a:off x="539552" y="1682125"/>
            <a:ext cx="8280920" cy="4990518"/>
          </a:xfrm>
          <a:prstGeom prst="rect">
            <a:avLst/>
          </a:prstGeom>
          <a:solidFill>
            <a:srgbClr val="F9F9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모서리가 둥근 직사각형 10"/>
          <p:cNvSpPr/>
          <p:nvPr/>
        </p:nvSpPr>
        <p:spPr>
          <a:xfrm>
            <a:off x="971600" y="959453"/>
            <a:ext cx="7200800" cy="475338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32D27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b="1" dirty="0">
                <a:solidFill>
                  <a:srgbClr val="32D27D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스스로 프로그램을 만들어 봅시다</a:t>
            </a:r>
            <a:r>
              <a:rPr lang="en-US" altLang="ko-KR" b="1" dirty="0">
                <a:solidFill>
                  <a:srgbClr val="32D27D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.</a:t>
            </a:r>
          </a:p>
        </p:txBody>
      </p:sp>
      <p:sp>
        <p:nvSpPr>
          <p:cNvPr id="14" name="직사각형 13">
            <a:extLst>
              <a:ext uri="{FF2B5EF4-FFF2-40B4-BE49-F238E27FC236}">
                <a16:creationId xmlns:a16="http://schemas.microsoft.com/office/drawing/2014/main" xmlns="" id="{19D3CF9E-1D02-4133-AE75-04674BFCFD42}"/>
              </a:ext>
            </a:extLst>
          </p:cNvPr>
          <p:cNvSpPr/>
          <p:nvPr/>
        </p:nvSpPr>
        <p:spPr>
          <a:xfrm>
            <a:off x="0" y="0"/>
            <a:ext cx="9144000" cy="715402"/>
          </a:xfrm>
          <a:prstGeom prst="rect">
            <a:avLst/>
          </a:prstGeom>
          <a:solidFill>
            <a:srgbClr val="32D2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ko-KR" altLang="en-US" sz="20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51520" y="157646"/>
            <a:ext cx="38884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b="1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4. </a:t>
            </a:r>
            <a:r>
              <a:rPr lang="ko-KR" altLang="en-US" sz="2000" b="1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실습활동 </a:t>
            </a:r>
          </a:p>
        </p:txBody>
      </p:sp>
      <p:grpSp>
        <p:nvGrpSpPr>
          <p:cNvPr id="2" name="그룹 1"/>
          <p:cNvGrpSpPr/>
          <p:nvPr/>
        </p:nvGrpSpPr>
        <p:grpSpPr>
          <a:xfrm>
            <a:off x="683568" y="1988840"/>
            <a:ext cx="7776864" cy="476029"/>
            <a:chOff x="611560" y="1827814"/>
            <a:chExt cx="7776864" cy="476029"/>
          </a:xfrm>
        </p:grpSpPr>
        <p:sp>
          <p:nvSpPr>
            <p:cNvPr id="25" name="모서리가 둥근 사각형 설명선 54">
              <a:extLst>
                <a:ext uri="{FF2B5EF4-FFF2-40B4-BE49-F238E27FC236}">
                  <a16:creationId xmlns:a16="http://schemas.microsoft.com/office/drawing/2014/main" xmlns="" id="{1F740AFB-008E-47BD-A137-3569E752864F}"/>
                </a:ext>
              </a:extLst>
            </p:cNvPr>
            <p:cNvSpPr/>
            <p:nvPr/>
          </p:nvSpPr>
          <p:spPr>
            <a:xfrm>
              <a:off x="611560" y="1827814"/>
              <a:ext cx="1148639" cy="375433"/>
            </a:xfrm>
            <a:prstGeom prst="roundRect">
              <a:avLst/>
            </a:prstGeom>
            <a:solidFill>
              <a:srgbClr val="FF87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400" dirty="0"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5</a:t>
              </a:r>
              <a:r>
                <a:rPr lang="ko-KR" altLang="en-US" sz="1400" dirty="0" smtClean="0"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단계</a:t>
              </a:r>
              <a:endParaRPr lang="ko-KR" altLang="en-US" sz="1400" dirty="0"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sp>
          <p:nvSpPr>
            <p:cNvPr id="12" name="모서리가 둥근 사각형 설명선 54">
              <a:extLst>
                <a:ext uri="{FF2B5EF4-FFF2-40B4-BE49-F238E27FC236}">
                  <a16:creationId xmlns="" xmlns:a16="http://schemas.microsoft.com/office/drawing/2014/main" id="{60B3146E-587B-4BCE-AFB1-C4426E4D9EF6}"/>
                </a:ext>
              </a:extLst>
            </p:cNvPr>
            <p:cNvSpPr/>
            <p:nvPr/>
          </p:nvSpPr>
          <p:spPr>
            <a:xfrm>
              <a:off x="1835696" y="1827814"/>
              <a:ext cx="6552728" cy="476029"/>
            </a:xfrm>
            <a:prstGeom prst="roundRect">
              <a:avLst/>
            </a:prstGeom>
            <a:solidFill>
              <a:srgbClr val="EBF8FF"/>
            </a:solidFill>
            <a:ln w="9525">
              <a:noFill/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ko-KR" altLang="en-US" sz="1400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같은 방법으로 글러브 오브젝트를 작성해 볼까요</a:t>
              </a:r>
              <a:r>
                <a:rPr lang="en-US" altLang="ko-KR" sz="1400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? </a:t>
              </a:r>
            </a:p>
            <a:p>
              <a:r>
                <a:rPr lang="ko-KR" altLang="en-US" sz="1400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글러브를 클릭했을 때는 변수 </a:t>
              </a:r>
              <a:r>
                <a:rPr lang="en-US" altLang="ko-KR" sz="1400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[</a:t>
              </a:r>
              <a:r>
                <a:rPr lang="ko-KR" altLang="en-US" sz="1400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행복 저금통</a:t>
              </a:r>
              <a:r>
                <a:rPr lang="en-US" altLang="ko-KR" sz="1400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]</a:t>
              </a:r>
              <a:r>
                <a:rPr lang="ko-KR" altLang="en-US" sz="1400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에 </a:t>
              </a:r>
              <a:r>
                <a:rPr lang="en-US" altLang="ko-KR" sz="1400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30</a:t>
              </a:r>
              <a:r>
                <a:rPr lang="ko-KR" altLang="en-US" sz="1400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점이 더해져야 합니다</a:t>
              </a:r>
              <a:r>
                <a:rPr lang="en-US" altLang="ko-KR" sz="1400" dirty="0" smtClean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.</a:t>
              </a:r>
              <a:endParaRPr lang="en-US" altLang="ko-KR" sz="1400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</p:grpSp>
      <p:grpSp>
        <p:nvGrpSpPr>
          <p:cNvPr id="5" name="그룹 4"/>
          <p:cNvGrpSpPr/>
          <p:nvPr/>
        </p:nvGrpSpPr>
        <p:grpSpPr>
          <a:xfrm>
            <a:off x="7301724" y="5209073"/>
            <a:ext cx="1584176" cy="1405666"/>
            <a:chOff x="7301724" y="5209073"/>
            <a:chExt cx="1584176" cy="1405666"/>
          </a:xfrm>
        </p:grpSpPr>
        <p:pic>
          <p:nvPicPr>
            <p:cNvPr id="15" name="Picture 4" descr="C:\Users\정현재\Downloads\글러브_오른쪽.png.png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727193" y="5209073"/>
              <a:ext cx="733239" cy="101320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" name="모서리가 둥근 직사각형 15"/>
            <p:cNvSpPr/>
            <p:nvPr/>
          </p:nvSpPr>
          <p:spPr>
            <a:xfrm>
              <a:off x="7301724" y="6299045"/>
              <a:ext cx="1584176" cy="315694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200" b="1" dirty="0" smtClean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글러브 오브젝트 </a:t>
              </a:r>
              <a:endParaRPr lang="en-US" altLang="ko-KR" sz="1200" b="1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</p:grpSp>
      <p:pic>
        <p:nvPicPr>
          <p:cNvPr id="4" name="그림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9212" y="2699519"/>
            <a:ext cx="6505575" cy="2590800"/>
          </a:xfrm>
          <a:prstGeom prst="rect">
            <a:avLst/>
          </a:prstGeom>
        </p:spPr>
      </p:pic>
      <p:sp>
        <p:nvSpPr>
          <p:cNvPr id="18" name="모서리가 둥근 사각형 설명선 17"/>
          <p:cNvSpPr/>
          <p:nvPr/>
        </p:nvSpPr>
        <p:spPr>
          <a:xfrm>
            <a:off x="5383615" y="3189126"/>
            <a:ext cx="2537373" cy="610711"/>
          </a:xfrm>
          <a:prstGeom prst="wedgeRoundRectCallout">
            <a:avLst>
              <a:gd name="adj1" fmla="val -68444"/>
              <a:gd name="adj2" fmla="val -42023"/>
              <a:gd name="adj3" fmla="val 16667"/>
            </a:avLst>
          </a:prstGeom>
          <a:solidFill>
            <a:srgbClr val="FFE6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dirty="0" smtClean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글러브 오브젝트의 </a:t>
            </a:r>
            <a:r>
              <a:rPr lang="ko-KR" altLang="en-US" sz="1400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점수에 맞게 </a:t>
            </a:r>
            <a:r>
              <a:rPr lang="en-US" altLang="ko-KR" sz="1400" dirty="0" smtClean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/>
            </a:r>
            <a:br>
              <a:rPr lang="en-US" altLang="ko-KR" sz="1400" dirty="0" smtClean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</a:br>
            <a:r>
              <a:rPr lang="ko-KR" altLang="en-US" sz="1400" dirty="0" smtClean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반복 </a:t>
            </a:r>
            <a:r>
              <a:rPr lang="ko-KR" altLang="en-US" sz="1400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횟수를 </a:t>
            </a:r>
            <a:r>
              <a:rPr lang="en-US" altLang="ko-KR" sz="1400" dirty="0" smtClean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30</a:t>
            </a:r>
            <a:r>
              <a:rPr lang="ko-KR" altLang="en-US" sz="1400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으로 수정</a:t>
            </a:r>
          </a:p>
        </p:txBody>
      </p:sp>
      <p:sp>
        <p:nvSpPr>
          <p:cNvPr id="19" name="직사각형 18">
            <a:extLst>
              <a:ext uri="{FF2B5EF4-FFF2-40B4-BE49-F238E27FC236}">
                <a16:creationId xmlns="" xmlns:a16="http://schemas.microsoft.com/office/drawing/2014/main" id="{FDA2D6F5-D03F-4FDF-8389-A2C71D92F980}"/>
              </a:ext>
            </a:extLst>
          </p:cNvPr>
          <p:cNvSpPr/>
          <p:nvPr/>
        </p:nvSpPr>
        <p:spPr>
          <a:xfrm>
            <a:off x="1403648" y="3055528"/>
            <a:ext cx="3523524" cy="1121856"/>
          </a:xfrm>
          <a:prstGeom prst="rect">
            <a:avLst/>
          </a:prstGeom>
          <a:noFill/>
          <a:ln w="57150">
            <a:solidFill>
              <a:srgbClr val="FF0000"/>
            </a:solidFill>
            <a:prstDash val="sys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6288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직사각형 23"/>
          <p:cNvSpPr/>
          <p:nvPr/>
        </p:nvSpPr>
        <p:spPr>
          <a:xfrm>
            <a:off x="539552" y="1682125"/>
            <a:ext cx="8280920" cy="4990518"/>
          </a:xfrm>
          <a:prstGeom prst="rect">
            <a:avLst/>
          </a:prstGeom>
          <a:solidFill>
            <a:srgbClr val="F9F9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모서리가 둥근 직사각형 10"/>
          <p:cNvSpPr/>
          <p:nvPr/>
        </p:nvSpPr>
        <p:spPr>
          <a:xfrm>
            <a:off x="971600" y="959453"/>
            <a:ext cx="7200800" cy="475338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32D27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b="1" dirty="0">
                <a:solidFill>
                  <a:srgbClr val="32D27D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스스로 프로그램을 만들어 봅시다</a:t>
            </a:r>
            <a:r>
              <a:rPr lang="en-US" altLang="ko-KR" b="1" dirty="0">
                <a:solidFill>
                  <a:srgbClr val="32D27D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.</a:t>
            </a:r>
          </a:p>
        </p:txBody>
      </p:sp>
      <p:sp>
        <p:nvSpPr>
          <p:cNvPr id="14" name="직사각형 13">
            <a:extLst>
              <a:ext uri="{FF2B5EF4-FFF2-40B4-BE49-F238E27FC236}">
                <a16:creationId xmlns:a16="http://schemas.microsoft.com/office/drawing/2014/main" xmlns="" id="{19D3CF9E-1D02-4133-AE75-04674BFCFD42}"/>
              </a:ext>
            </a:extLst>
          </p:cNvPr>
          <p:cNvSpPr/>
          <p:nvPr/>
        </p:nvSpPr>
        <p:spPr>
          <a:xfrm>
            <a:off x="0" y="0"/>
            <a:ext cx="9144000" cy="715402"/>
          </a:xfrm>
          <a:prstGeom prst="rect">
            <a:avLst/>
          </a:prstGeom>
          <a:solidFill>
            <a:srgbClr val="32D2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ko-KR" altLang="en-US" sz="20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51520" y="157646"/>
            <a:ext cx="38884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b="1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4. </a:t>
            </a:r>
            <a:r>
              <a:rPr lang="ko-KR" altLang="en-US" sz="2000" b="1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실습활동 </a:t>
            </a:r>
          </a:p>
        </p:txBody>
      </p:sp>
      <p:grpSp>
        <p:nvGrpSpPr>
          <p:cNvPr id="2" name="그룹 1"/>
          <p:cNvGrpSpPr/>
          <p:nvPr/>
        </p:nvGrpSpPr>
        <p:grpSpPr>
          <a:xfrm>
            <a:off x="683568" y="1988840"/>
            <a:ext cx="7776864" cy="476029"/>
            <a:chOff x="611560" y="1827814"/>
            <a:chExt cx="7776864" cy="476029"/>
          </a:xfrm>
        </p:grpSpPr>
        <p:sp>
          <p:nvSpPr>
            <p:cNvPr id="25" name="모서리가 둥근 사각형 설명선 54">
              <a:extLst>
                <a:ext uri="{FF2B5EF4-FFF2-40B4-BE49-F238E27FC236}">
                  <a16:creationId xmlns:a16="http://schemas.microsoft.com/office/drawing/2014/main" xmlns="" id="{1F740AFB-008E-47BD-A137-3569E752864F}"/>
                </a:ext>
              </a:extLst>
            </p:cNvPr>
            <p:cNvSpPr/>
            <p:nvPr/>
          </p:nvSpPr>
          <p:spPr>
            <a:xfrm>
              <a:off x="611560" y="1827814"/>
              <a:ext cx="1148639" cy="375433"/>
            </a:xfrm>
            <a:prstGeom prst="roundRect">
              <a:avLst/>
            </a:prstGeom>
            <a:solidFill>
              <a:srgbClr val="FF87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400" dirty="0"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6</a:t>
              </a:r>
              <a:r>
                <a:rPr lang="ko-KR" altLang="en-US" sz="1400" dirty="0" smtClean="0"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단계</a:t>
              </a:r>
              <a:endParaRPr lang="ko-KR" altLang="en-US" sz="1400" dirty="0"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sp>
          <p:nvSpPr>
            <p:cNvPr id="12" name="모서리가 둥근 사각형 설명선 54">
              <a:extLst>
                <a:ext uri="{FF2B5EF4-FFF2-40B4-BE49-F238E27FC236}">
                  <a16:creationId xmlns="" xmlns:a16="http://schemas.microsoft.com/office/drawing/2014/main" id="{60B3146E-587B-4BCE-AFB1-C4426E4D9EF6}"/>
                </a:ext>
              </a:extLst>
            </p:cNvPr>
            <p:cNvSpPr/>
            <p:nvPr/>
          </p:nvSpPr>
          <p:spPr>
            <a:xfrm>
              <a:off x="1835696" y="1827814"/>
              <a:ext cx="6552728" cy="476029"/>
            </a:xfrm>
            <a:prstGeom prst="roundRect">
              <a:avLst/>
            </a:prstGeom>
            <a:solidFill>
              <a:srgbClr val="EBF8FF"/>
            </a:solidFill>
            <a:ln w="9525">
              <a:noFill/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ko-KR" altLang="en-US" sz="1400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처음부터 버튼을 클릭했을 때 변수 </a:t>
              </a:r>
              <a:r>
                <a:rPr lang="en-US" altLang="ko-KR" sz="1400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[</a:t>
              </a:r>
              <a:r>
                <a:rPr lang="ko-KR" altLang="en-US" sz="1400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행복 저금통</a:t>
              </a:r>
              <a:r>
                <a:rPr lang="en-US" altLang="ko-KR" sz="1400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]</a:t>
              </a:r>
              <a:r>
                <a:rPr lang="ko-KR" altLang="en-US" sz="1400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을 </a:t>
              </a:r>
              <a:r>
                <a:rPr lang="en-US" altLang="ko-KR" sz="1400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0</a:t>
              </a:r>
              <a:r>
                <a:rPr lang="ko-KR" altLang="en-US" sz="1400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점으로 초기화하게 하려면 </a:t>
              </a:r>
              <a:endParaRPr lang="en-US" altLang="ko-KR" sz="1400" dirty="0" smtClean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r>
                <a:rPr lang="ko-KR" altLang="en-US" sz="1400" dirty="0" smtClean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어떻게 </a:t>
              </a:r>
              <a:r>
                <a:rPr lang="ko-KR" altLang="en-US" sz="1400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해야 할까요</a:t>
              </a:r>
              <a:r>
                <a:rPr lang="en-US" altLang="ko-KR" sz="1400" dirty="0" smtClean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?</a:t>
              </a:r>
              <a:endParaRPr lang="en-US" altLang="ko-KR" sz="1400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</p:grpSp>
      <p:grpSp>
        <p:nvGrpSpPr>
          <p:cNvPr id="5" name="그룹 4"/>
          <p:cNvGrpSpPr/>
          <p:nvPr/>
        </p:nvGrpSpPr>
        <p:grpSpPr>
          <a:xfrm>
            <a:off x="6657979" y="5661248"/>
            <a:ext cx="2308762" cy="891758"/>
            <a:chOff x="6657979" y="5661248"/>
            <a:chExt cx="2308762" cy="891758"/>
          </a:xfrm>
        </p:grpSpPr>
        <p:pic>
          <p:nvPicPr>
            <p:cNvPr id="17" name="Picture 2" descr="C:\Users\정현재\Downloads\처음부터 버튼_1.png.png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64288" y="5661248"/>
              <a:ext cx="1296144" cy="54372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0" name="모서리가 둥근 직사각형 19"/>
            <p:cNvSpPr/>
            <p:nvPr/>
          </p:nvSpPr>
          <p:spPr>
            <a:xfrm>
              <a:off x="6657979" y="6237312"/>
              <a:ext cx="2308762" cy="315694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200" b="1" dirty="0" smtClean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처음부터</a:t>
              </a:r>
              <a:r>
                <a:rPr lang="en-US" altLang="ko-KR" sz="1200" b="1" dirty="0" smtClean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_1</a:t>
              </a:r>
              <a:r>
                <a:rPr lang="ko-KR" altLang="en-US" sz="1200" b="1" dirty="0" smtClean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버튼 오브젝트 </a:t>
              </a:r>
              <a:endParaRPr lang="en-US" altLang="ko-KR" sz="1200" b="1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</p:grpSp>
      <p:pic>
        <p:nvPicPr>
          <p:cNvPr id="3" name="그림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8128" y="2636912"/>
            <a:ext cx="4967745" cy="1450122"/>
          </a:xfrm>
          <a:prstGeom prst="rect">
            <a:avLst/>
          </a:prstGeom>
        </p:spPr>
      </p:pic>
      <p:sp>
        <p:nvSpPr>
          <p:cNvPr id="21" name="모서리가 둥근 사각형 설명선 20"/>
          <p:cNvSpPr/>
          <p:nvPr/>
        </p:nvSpPr>
        <p:spPr>
          <a:xfrm>
            <a:off x="3915381" y="4259077"/>
            <a:ext cx="2096779" cy="610711"/>
          </a:xfrm>
          <a:prstGeom prst="wedgeRoundRectCallout">
            <a:avLst>
              <a:gd name="adj1" fmla="val -41600"/>
              <a:gd name="adj2" fmla="val -93969"/>
              <a:gd name="adj3" fmla="val 16667"/>
            </a:avLst>
          </a:prstGeom>
          <a:solidFill>
            <a:srgbClr val="FFE6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400" dirty="0" smtClean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[</a:t>
            </a:r>
            <a:r>
              <a:rPr lang="ko-KR" altLang="en-US" sz="1400" dirty="0" smtClean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행복 저금통</a:t>
            </a:r>
            <a:r>
              <a:rPr lang="en-US" altLang="ko-KR" sz="1400" dirty="0" smtClean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]</a:t>
            </a:r>
            <a:r>
              <a:rPr lang="ko-KR" altLang="en-US" sz="1400" dirty="0" smtClean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변수에</a:t>
            </a:r>
            <a:r>
              <a:rPr lang="en-US" altLang="ko-KR" sz="1400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  <a:r>
              <a:rPr lang="en-US" altLang="ko-KR" sz="1400" dirty="0" smtClean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/>
            </a:r>
            <a:br>
              <a:rPr lang="en-US" altLang="ko-KR" sz="1400" dirty="0" smtClean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</a:br>
            <a:r>
              <a:rPr lang="en-US" altLang="ko-KR" sz="1400" dirty="0" smtClean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‘0’</a:t>
            </a:r>
            <a:r>
              <a:rPr lang="ko-KR" altLang="en-US" sz="1400" dirty="0" smtClean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을 저장</a:t>
            </a:r>
            <a:endParaRPr lang="ko-KR" altLang="en-US" sz="1400" dirty="0">
              <a:solidFill>
                <a:schemeClr val="tx1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22" name="직사각형 21">
            <a:extLst>
              <a:ext uri="{FF2B5EF4-FFF2-40B4-BE49-F238E27FC236}">
                <a16:creationId xmlns="" xmlns:a16="http://schemas.microsoft.com/office/drawing/2014/main" id="{FDA2D6F5-D03F-4FDF-8389-A2C71D92F980}"/>
              </a:ext>
            </a:extLst>
          </p:cNvPr>
          <p:cNvSpPr/>
          <p:nvPr/>
        </p:nvSpPr>
        <p:spPr>
          <a:xfrm>
            <a:off x="2483768" y="3330343"/>
            <a:ext cx="3744416" cy="610711"/>
          </a:xfrm>
          <a:prstGeom prst="rect">
            <a:avLst/>
          </a:prstGeom>
          <a:noFill/>
          <a:ln w="57150">
            <a:solidFill>
              <a:srgbClr val="FF0000"/>
            </a:solidFill>
            <a:prstDash val="sys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62017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>
            <a:extLst>
              <a:ext uri="{FF2B5EF4-FFF2-40B4-BE49-F238E27FC236}">
                <a16:creationId xmlns:a16="http://schemas.microsoft.com/office/drawing/2014/main" xmlns="" id="{82C8EFA5-0420-446E-A9A4-40438B793AB8}"/>
              </a:ext>
            </a:extLst>
          </p:cNvPr>
          <p:cNvSpPr/>
          <p:nvPr/>
        </p:nvSpPr>
        <p:spPr>
          <a:xfrm>
            <a:off x="251520" y="1233321"/>
            <a:ext cx="9073008" cy="10233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4400" b="1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5. </a:t>
            </a:r>
            <a:r>
              <a:rPr lang="ko-KR" altLang="en-US" sz="4400" b="1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학습정리</a:t>
            </a:r>
            <a:endParaRPr lang="ko-KR" altLang="en-US" sz="4400" b="1" dirty="0"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grpSp>
        <p:nvGrpSpPr>
          <p:cNvPr id="7" name="그룹 6"/>
          <p:cNvGrpSpPr/>
          <p:nvPr/>
        </p:nvGrpSpPr>
        <p:grpSpPr>
          <a:xfrm>
            <a:off x="-64" y="3429000"/>
            <a:ext cx="9144064" cy="3436697"/>
            <a:chOff x="-64" y="3429000"/>
            <a:chExt cx="9144064" cy="3436697"/>
          </a:xfrm>
        </p:grpSpPr>
        <p:sp>
          <p:nvSpPr>
            <p:cNvPr id="9" name="직사각형 8"/>
            <p:cNvSpPr/>
            <p:nvPr/>
          </p:nvSpPr>
          <p:spPr>
            <a:xfrm>
              <a:off x="-64" y="3429000"/>
              <a:ext cx="1331704" cy="3429000"/>
            </a:xfrm>
            <a:prstGeom prst="rect">
              <a:avLst/>
            </a:prstGeom>
            <a:solidFill>
              <a:srgbClr val="FF87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10" name="그림 9"/>
            <p:cNvPicPr>
              <a:picLocks noChangeAspect="1"/>
            </p:cNvPicPr>
            <p:nvPr/>
          </p:nvPicPr>
          <p:blipFill rotWithShape="1">
            <a:blip r:embed="rId2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331640" y="3429000"/>
              <a:ext cx="7812360" cy="3436697"/>
            </a:xfrm>
            <a:prstGeom prst="rect">
              <a:avLst/>
            </a:prstGeom>
          </p:spPr>
        </p:pic>
      </p:grpSp>
      <p:sp>
        <p:nvSpPr>
          <p:cNvPr id="14" name="TextBox 13"/>
          <p:cNvSpPr txBox="1"/>
          <p:nvPr/>
        </p:nvSpPr>
        <p:spPr>
          <a:xfrm>
            <a:off x="251520" y="6309320"/>
            <a:ext cx="54726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동아출판 </a:t>
            </a:r>
            <a:r>
              <a:rPr lang="en-US" altLang="ko-KR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[P</a:t>
            </a:r>
            <a:r>
              <a:rPr lang="en-US" altLang="ko-KR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. 88~93] </a:t>
            </a:r>
            <a:r>
              <a:rPr lang="ko-KR" altLang="en-US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우리반 행복 저금통 프로그램</a:t>
            </a:r>
            <a:endParaRPr lang="en-US" altLang="ko-KR" dirty="0">
              <a:solidFill>
                <a:schemeClr val="bg1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551798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직사각형 17"/>
          <p:cNvSpPr/>
          <p:nvPr/>
        </p:nvSpPr>
        <p:spPr>
          <a:xfrm>
            <a:off x="431540" y="1678842"/>
            <a:ext cx="8280920" cy="4990518"/>
          </a:xfrm>
          <a:prstGeom prst="rect">
            <a:avLst/>
          </a:prstGeom>
          <a:solidFill>
            <a:srgbClr val="F9F9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모서리가 둥근 직사각형 10"/>
          <p:cNvSpPr/>
          <p:nvPr/>
        </p:nvSpPr>
        <p:spPr>
          <a:xfrm>
            <a:off x="971600" y="959453"/>
            <a:ext cx="7200800" cy="475338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32D27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b="1" dirty="0">
                <a:solidFill>
                  <a:srgbClr val="32D27D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배운 내용을 정리해 봅시다</a:t>
            </a:r>
            <a:r>
              <a:rPr lang="en-US" altLang="ko-KR" b="1" dirty="0">
                <a:solidFill>
                  <a:srgbClr val="32D27D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.</a:t>
            </a:r>
          </a:p>
        </p:txBody>
      </p:sp>
      <p:sp>
        <p:nvSpPr>
          <p:cNvPr id="14" name="직사각형 13">
            <a:extLst>
              <a:ext uri="{FF2B5EF4-FFF2-40B4-BE49-F238E27FC236}">
                <a16:creationId xmlns:a16="http://schemas.microsoft.com/office/drawing/2014/main" xmlns="" id="{19D3CF9E-1D02-4133-AE75-04674BFCFD42}"/>
              </a:ext>
            </a:extLst>
          </p:cNvPr>
          <p:cNvSpPr/>
          <p:nvPr/>
        </p:nvSpPr>
        <p:spPr>
          <a:xfrm>
            <a:off x="0" y="0"/>
            <a:ext cx="9144000" cy="715402"/>
          </a:xfrm>
          <a:prstGeom prst="rect">
            <a:avLst/>
          </a:prstGeom>
          <a:solidFill>
            <a:srgbClr val="32D2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ko-KR" altLang="en-US" sz="20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51520" y="157646"/>
            <a:ext cx="38884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b="1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5. </a:t>
            </a:r>
            <a:r>
              <a:rPr lang="ko-KR" altLang="en-US" sz="2000" b="1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학습정리 </a:t>
            </a:r>
          </a:p>
        </p:txBody>
      </p:sp>
      <p:grpSp>
        <p:nvGrpSpPr>
          <p:cNvPr id="2" name="그룹 1"/>
          <p:cNvGrpSpPr/>
          <p:nvPr/>
        </p:nvGrpSpPr>
        <p:grpSpPr>
          <a:xfrm>
            <a:off x="971600" y="1949769"/>
            <a:ext cx="7200800" cy="1478260"/>
            <a:chOff x="971600" y="2138937"/>
            <a:chExt cx="7200800" cy="1478260"/>
          </a:xfrm>
        </p:grpSpPr>
        <p:sp>
          <p:nvSpPr>
            <p:cNvPr id="3" name="직사각형 2"/>
            <p:cNvSpPr/>
            <p:nvPr/>
          </p:nvSpPr>
          <p:spPr>
            <a:xfrm>
              <a:off x="971600" y="2138937"/>
              <a:ext cx="7200800" cy="1476717"/>
            </a:xfrm>
            <a:prstGeom prst="rect">
              <a:avLst/>
            </a:prstGeom>
            <a:solidFill>
              <a:srgbClr val="ECF8FF"/>
            </a:solidFill>
            <a:ln w="12700">
              <a:solidFill>
                <a:srgbClr val="4F8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" name="직사각형 3"/>
            <p:cNvSpPr/>
            <p:nvPr/>
          </p:nvSpPr>
          <p:spPr>
            <a:xfrm>
              <a:off x="971600" y="3279122"/>
              <a:ext cx="7200800" cy="338075"/>
            </a:xfrm>
            <a:prstGeom prst="rect">
              <a:avLst/>
            </a:prstGeom>
            <a:solidFill>
              <a:srgbClr val="4F80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400" dirty="0"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만일 판단이 참이라면</a:t>
              </a:r>
              <a:r>
                <a:rPr lang="en-US" altLang="ko-KR" sz="1400" dirty="0"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, </a:t>
              </a:r>
              <a:r>
                <a:rPr lang="ko-KR" altLang="en-US" sz="1400" dirty="0"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감싸고 있는 블록들을 실행합니다</a:t>
              </a:r>
              <a:r>
                <a:rPr lang="en-US" altLang="ko-KR" sz="1400" dirty="0"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.</a:t>
              </a:r>
              <a:endParaRPr lang="ko-KR" altLang="en-US" sz="1400" dirty="0"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</p:grpSp>
      <p:pic>
        <p:nvPicPr>
          <p:cNvPr id="21" name="그림 20">
            <a:extLst>
              <a:ext uri="{FF2B5EF4-FFF2-40B4-BE49-F238E27FC236}">
                <a16:creationId xmlns:a16="http://schemas.microsoft.com/office/drawing/2014/main" xmlns="" id="{5DDF9CB1-FD2B-49DA-8064-2D7479B07E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924" b="89313" l="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429000" y="1916832"/>
            <a:ext cx="2286000" cy="1247775"/>
          </a:xfrm>
          <a:prstGeom prst="rect">
            <a:avLst/>
          </a:prstGeom>
        </p:spPr>
      </p:pic>
      <p:grpSp>
        <p:nvGrpSpPr>
          <p:cNvPr id="22" name="그룹 21">
            <a:extLst>
              <a:ext uri="{FF2B5EF4-FFF2-40B4-BE49-F238E27FC236}">
                <a16:creationId xmlns:a16="http://schemas.microsoft.com/office/drawing/2014/main" xmlns="" id="{2823AFFC-4031-402E-9F0F-72FE0B96B175}"/>
              </a:ext>
            </a:extLst>
          </p:cNvPr>
          <p:cNvGrpSpPr/>
          <p:nvPr/>
        </p:nvGrpSpPr>
        <p:grpSpPr>
          <a:xfrm>
            <a:off x="971600" y="3569949"/>
            <a:ext cx="7200800" cy="2916324"/>
            <a:chOff x="971600" y="2138937"/>
            <a:chExt cx="7200800" cy="1478260"/>
          </a:xfrm>
        </p:grpSpPr>
        <p:sp>
          <p:nvSpPr>
            <p:cNvPr id="23" name="직사각형 22">
              <a:extLst>
                <a:ext uri="{FF2B5EF4-FFF2-40B4-BE49-F238E27FC236}">
                  <a16:creationId xmlns:a16="http://schemas.microsoft.com/office/drawing/2014/main" xmlns="" id="{C684EF3D-373D-49BE-985C-5017BAA21F94}"/>
                </a:ext>
              </a:extLst>
            </p:cNvPr>
            <p:cNvSpPr/>
            <p:nvPr/>
          </p:nvSpPr>
          <p:spPr>
            <a:xfrm>
              <a:off x="971600" y="2138937"/>
              <a:ext cx="7200800" cy="1476717"/>
            </a:xfrm>
            <a:prstGeom prst="rect">
              <a:avLst/>
            </a:prstGeom>
            <a:solidFill>
              <a:srgbClr val="ECF8FF"/>
            </a:solidFill>
            <a:ln w="12700">
              <a:solidFill>
                <a:srgbClr val="4F8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4" name="직사각형 23">
              <a:extLst>
                <a:ext uri="{FF2B5EF4-FFF2-40B4-BE49-F238E27FC236}">
                  <a16:creationId xmlns:a16="http://schemas.microsoft.com/office/drawing/2014/main" xmlns="" id="{6DA70D40-01DC-4F0D-BE7A-9DD68D316C23}"/>
                </a:ext>
              </a:extLst>
            </p:cNvPr>
            <p:cNvSpPr/>
            <p:nvPr/>
          </p:nvSpPr>
          <p:spPr>
            <a:xfrm>
              <a:off x="971600" y="3372479"/>
              <a:ext cx="7200800" cy="244718"/>
            </a:xfrm>
            <a:prstGeom prst="rect">
              <a:avLst/>
            </a:prstGeom>
            <a:solidFill>
              <a:srgbClr val="4F80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400" dirty="0"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입력한 두 값을 비교하여 참과 거짓을 판단합니다</a:t>
              </a:r>
              <a:r>
                <a:rPr lang="en-US" altLang="ko-KR" sz="1400" dirty="0"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.</a:t>
              </a:r>
              <a:endParaRPr lang="ko-KR" altLang="en-US" sz="1400" dirty="0"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</p:grpSp>
      <p:pic>
        <p:nvPicPr>
          <p:cNvPr id="25" name="그림 24">
            <a:extLst>
              <a:ext uri="{FF2B5EF4-FFF2-40B4-BE49-F238E27FC236}">
                <a16:creationId xmlns:a16="http://schemas.microsoft.com/office/drawing/2014/main" xmlns="" id="{1F82E5C7-5687-457D-9A67-2488BE4DEE8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99107">
                        <a14:foregroundMark x1="22321" y1="14925" x2="73661" y2="17537"/>
                        <a14:foregroundMark x1="22321" y1="33582" x2="75446" y2="34701"/>
                        <a14:foregroundMark x1="20982" y1="51119" x2="75000" y2="50373"/>
                        <a14:foregroundMark x1="22768" y1="86194" x2="75893" y2="8694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730261" y="3534358"/>
            <a:ext cx="1788249" cy="2139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41192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직사각형 14"/>
          <p:cNvSpPr/>
          <p:nvPr/>
        </p:nvSpPr>
        <p:spPr>
          <a:xfrm>
            <a:off x="431540" y="1678842"/>
            <a:ext cx="8280920" cy="4990518"/>
          </a:xfrm>
          <a:prstGeom prst="rect">
            <a:avLst/>
          </a:prstGeom>
          <a:solidFill>
            <a:srgbClr val="F9F9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직사각형 12">
            <a:extLst>
              <a:ext uri="{FF2B5EF4-FFF2-40B4-BE49-F238E27FC236}">
                <a16:creationId xmlns:a16="http://schemas.microsoft.com/office/drawing/2014/main" xmlns="" id="{79D3BE12-2C94-48B3-828F-EF954B321404}"/>
              </a:ext>
            </a:extLst>
          </p:cNvPr>
          <p:cNvSpPr/>
          <p:nvPr/>
        </p:nvSpPr>
        <p:spPr>
          <a:xfrm>
            <a:off x="0" y="260648"/>
            <a:ext cx="9144000" cy="504056"/>
          </a:xfrm>
          <a:prstGeom prst="rect">
            <a:avLst/>
          </a:prstGeom>
          <a:solidFill>
            <a:srgbClr val="32D2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4" name="사각형: 둥근 모서리 13">
            <a:extLst>
              <a:ext uri="{FF2B5EF4-FFF2-40B4-BE49-F238E27FC236}">
                <a16:creationId xmlns:a16="http://schemas.microsoft.com/office/drawing/2014/main" xmlns="" id="{B4424571-2651-469B-AAC3-80D1390CDA4F}"/>
              </a:ext>
            </a:extLst>
          </p:cNvPr>
          <p:cNvSpPr/>
          <p:nvPr/>
        </p:nvSpPr>
        <p:spPr>
          <a:xfrm>
            <a:off x="143508" y="332182"/>
            <a:ext cx="1152128" cy="333130"/>
          </a:xfrm>
          <a:prstGeom prst="roundRect">
            <a:avLst>
              <a:gd name="adj" fmla="val 50000"/>
            </a:avLst>
          </a:prstGeom>
          <a:solidFill>
            <a:srgbClr val="0C89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학습시작</a:t>
            </a:r>
          </a:p>
        </p:txBody>
      </p:sp>
      <p:sp>
        <p:nvSpPr>
          <p:cNvPr id="18" name="사각형: 둥근 모서리 17">
            <a:extLst>
              <a:ext uri="{FF2B5EF4-FFF2-40B4-BE49-F238E27FC236}">
                <a16:creationId xmlns:a16="http://schemas.microsoft.com/office/drawing/2014/main" xmlns="" id="{A30672CE-E0C7-450B-85CC-9F4462ECA14D}"/>
              </a:ext>
            </a:extLst>
          </p:cNvPr>
          <p:cNvSpPr/>
          <p:nvPr/>
        </p:nvSpPr>
        <p:spPr>
          <a:xfrm>
            <a:off x="1677182" y="332182"/>
            <a:ext cx="1152128" cy="333130"/>
          </a:xfrm>
          <a:prstGeom prst="roundRect">
            <a:avLst>
              <a:gd name="adj" fmla="val 50000"/>
            </a:avLst>
          </a:prstGeom>
          <a:solidFill>
            <a:srgbClr val="26BB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학습목표</a:t>
            </a:r>
          </a:p>
        </p:txBody>
      </p:sp>
      <p:sp>
        <p:nvSpPr>
          <p:cNvPr id="19" name="사각형: 둥근 모서리 18">
            <a:extLst>
              <a:ext uri="{FF2B5EF4-FFF2-40B4-BE49-F238E27FC236}">
                <a16:creationId xmlns:a16="http://schemas.microsoft.com/office/drawing/2014/main" xmlns="" id="{8D6FDD1A-706A-45E9-904A-F9BF294D164D}"/>
              </a:ext>
            </a:extLst>
          </p:cNvPr>
          <p:cNvSpPr/>
          <p:nvPr/>
        </p:nvSpPr>
        <p:spPr>
          <a:xfrm>
            <a:off x="3210856" y="332182"/>
            <a:ext cx="1152128" cy="333130"/>
          </a:xfrm>
          <a:prstGeom prst="roundRect">
            <a:avLst>
              <a:gd name="adj" fmla="val 50000"/>
            </a:avLst>
          </a:prstGeom>
          <a:solidFill>
            <a:srgbClr val="26BB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spc="-150">
                <a:latin typeface="나눔고딕" panose="020D0604000000000000" pitchFamily="50" charset="-127"/>
                <a:ea typeface="나눔고딕" panose="020D0604000000000000" pitchFamily="50" charset="-127"/>
              </a:rPr>
              <a:t>학습 준비</a:t>
            </a:r>
            <a:endParaRPr lang="ko-KR" altLang="en-US" sz="1600" spc="-15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0" name="사각형: 둥근 모서리 19">
            <a:extLst>
              <a:ext uri="{FF2B5EF4-FFF2-40B4-BE49-F238E27FC236}">
                <a16:creationId xmlns:a16="http://schemas.microsoft.com/office/drawing/2014/main" xmlns="" id="{E52A5AE0-03F2-432A-9BDF-103A203FCF9D}"/>
              </a:ext>
            </a:extLst>
          </p:cNvPr>
          <p:cNvSpPr/>
          <p:nvPr/>
        </p:nvSpPr>
        <p:spPr>
          <a:xfrm>
            <a:off x="4744530" y="332182"/>
            <a:ext cx="1152128" cy="333130"/>
          </a:xfrm>
          <a:prstGeom prst="roundRect">
            <a:avLst>
              <a:gd name="adj" fmla="val 50000"/>
            </a:avLst>
          </a:prstGeom>
          <a:solidFill>
            <a:srgbClr val="26BB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spc="-150">
                <a:latin typeface="나눔고딕" panose="020D0604000000000000" pitchFamily="50" charset="-127"/>
                <a:ea typeface="나눔고딕" panose="020D0604000000000000" pitchFamily="50" charset="-127"/>
              </a:rPr>
              <a:t>실습활동</a:t>
            </a:r>
            <a:endParaRPr lang="ko-KR" altLang="en-US" sz="1600" spc="-15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1" name="사각형: 둥근 모서리 20">
            <a:extLst>
              <a:ext uri="{FF2B5EF4-FFF2-40B4-BE49-F238E27FC236}">
                <a16:creationId xmlns:a16="http://schemas.microsoft.com/office/drawing/2014/main" xmlns="" id="{1C8E2655-8E86-469C-BBE5-0362F1A9DDF4}"/>
              </a:ext>
            </a:extLst>
          </p:cNvPr>
          <p:cNvSpPr/>
          <p:nvPr/>
        </p:nvSpPr>
        <p:spPr>
          <a:xfrm>
            <a:off x="6278204" y="332182"/>
            <a:ext cx="1152128" cy="333130"/>
          </a:xfrm>
          <a:prstGeom prst="roundRect">
            <a:avLst>
              <a:gd name="adj" fmla="val 50000"/>
            </a:avLst>
          </a:prstGeom>
          <a:solidFill>
            <a:srgbClr val="26BB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학습정리</a:t>
            </a:r>
          </a:p>
        </p:txBody>
      </p:sp>
      <p:sp>
        <p:nvSpPr>
          <p:cNvPr id="22" name="사각형: 둥근 모서리 21">
            <a:extLst>
              <a:ext uri="{FF2B5EF4-FFF2-40B4-BE49-F238E27FC236}">
                <a16:creationId xmlns:a16="http://schemas.microsoft.com/office/drawing/2014/main" xmlns="" id="{7E2C1067-DDC9-4D44-98D9-5405568CFBE6}"/>
              </a:ext>
            </a:extLst>
          </p:cNvPr>
          <p:cNvSpPr/>
          <p:nvPr/>
        </p:nvSpPr>
        <p:spPr>
          <a:xfrm>
            <a:off x="7811876" y="332182"/>
            <a:ext cx="1152128" cy="333130"/>
          </a:xfrm>
          <a:prstGeom prst="roundRect">
            <a:avLst>
              <a:gd name="adj" fmla="val 50000"/>
            </a:avLst>
          </a:prstGeom>
          <a:solidFill>
            <a:srgbClr val="26BB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spc="-150">
                <a:latin typeface="나눔고딕" panose="020D0604000000000000" pitchFamily="50" charset="-127"/>
                <a:ea typeface="나눔고딕" panose="020D0604000000000000" pitchFamily="50" charset="-127"/>
              </a:rPr>
              <a:t>확인문제</a:t>
            </a:r>
            <a:endParaRPr lang="ko-KR" altLang="en-US" sz="1600" spc="-15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7" name="직사각형 16">
            <a:extLst>
              <a:ext uri="{FF2B5EF4-FFF2-40B4-BE49-F238E27FC236}">
                <a16:creationId xmlns:a16="http://schemas.microsoft.com/office/drawing/2014/main" xmlns="" id="{7B30A4B3-16F9-4EAC-B79D-FCF6BFB8D4C1}"/>
              </a:ext>
            </a:extLst>
          </p:cNvPr>
          <p:cNvSpPr/>
          <p:nvPr/>
        </p:nvSpPr>
        <p:spPr>
          <a:xfrm>
            <a:off x="0" y="0"/>
            <a:ext cx="9144000" cy="715402"/>
          </a:xfrm>
          <a:prstGeom prst="rect">
            <a:avLst/>
          </a:prstGeom>
          <a:solidFill>
            <a:srgbClr val="32D2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ko-KR" altLang="en-US" sz="20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xmlns="" id="{F75AED62-D3D6-42B5-9D24-D477EBAA23FE}"/>
              </a:ext>
            </a:extLst>
          </p:cNvPr>
          <p:cNvSpPr txBox="1"/>
          <p:nvPr/>
        </p:nvSpPr>
        <p:spPr>
          <a:xfrm>
            <a:off x="251520" y="157646"/>
            <a:ext cx="26642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b="1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1. </a:t>
            </a:r>
            <a:r>
              <a:rPr lang="ko-KR" altLang="en-US" sz="2000" b="1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학습시작</a:t>
            </a:r>
          </a:p>
        </p:txBody>
      </p:sp>
      <p:sp>
        <p:nvSpPr>
          <p:cNvPr id="24" name="직사각형 23">
            <a:extLst>
              <a:ext uri="{FF2B5EF4-FFF2-40B4-BE49-F238E27FC236}">
                <a16:creationId xmlns:a16="http://schemas.microsoft.com/office/drawing/2014/main" xmlns="" id="{3AA99E52-9BA6-412D-8F51-285323B0E1C0}"/>
              </a:ext>
            </a:extLst>
          </p:cNvPr>
          <p:cNvSpPr/>
          <p:nvPr/>
        </p:nvSpPr>
        <p:spPr>
          <a:xfrm>
            <a:off x="968436" y="6309320"/>
            <a:ext cx="741767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출처 </a:t>
            </a:r>
            <a:r>
              <a:rPr lang="en-US" altLang="ko-KR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| </a:t>
            </a:r>
            <a:r>
              <a:rPr lang="ko-KR" alt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에듀넷</a:t>
            </a:r>
            <a:r>
              <a:rPr lang="en-US" altLang="ko-KR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_</a:t>
            </a:r>
            <a:r>
              <a:rPr lang="ko-KR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소프트웨어교육</a:t>
            </a:r>
            <a:r>
              <a:rPr lang="en-US" altLang="ko-KR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en-US" altLang="ko-KR" sz="1200" dirty="0">
                <a:hlinkClick r:id="rId3"/>
              </a:rPr>
              <a:t>http://down.edunet4u.net/KEDNCM/swedu/swcont_ele/28/intro.html</a:t>
            </a:r>
            <a:r>
              <a:rPr lang="en-US" altLang="ko-KR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ko-KR" altLang="en-US" sz="1200" dirty="0">
              <a:solidFill>
                <a:schemeClr val="tx1">
                  <a:lumMod val="95000"/>
                  <a:lumOff val="5000"/>
                </a:schemeClr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5" name="모서리가 둥근 직사각형 10">
            <a:extLst>
              <a:ext uri="{FF2B5EF4-FFF2-40B4-BE49-F238E27FC236}">
                <a16:creationId xmlns:a16="http://schemas.microsoft.com/office/drawing/2014/main" xmlns="" id="{A48A7E32-8F23-44DB-8E04-013625CE7D40}"/>
              </a:ext>
            </a:extLst>
          </p:cNvPr>
          <p:cNvSpPr/>
          <p:nvPr/>
        </p:nvSpPr>
        <p:spPr>
          <a:xfrm>
            <a:off x="971600" y="959453"/>
            <a:ext cx="7200800" cy="475338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32D27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b="1">
                <a:solidFill>
                  <a:srgbClr val="32D27D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순차</a:t>
            </a:r>
            <a:r>
              <a:rPr lang="en-US" altLang="ko-KR" b="1">
                <a:solidFill>
                  <a:srgbClr val="32D27D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-</a:t>
            </a:r>
            <a:r>
              <a:rPr lang="ko-KR" altLang="en-US" b="1">
                <a:solidFill>
                  <a:srgbClr val="32D27D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선택</a:t>
            </a:r>
            <a:r>
              <a:rPr lang="en-US" altLang="ko-KR" b="1">
                <a:solidFill>
                  <a:srgbClr val="32D27D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-</a:t>
            </a:r>
            <a:r>
              <a:rPr lang="ko-KR" altLang="en-US" b="1">
                <a:solidFill>
                  <a:srgbClr val="32D27D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반복구조에 대하여 알아봅시다</a:t>
            </a:r>
            <a:r>
              <a:rPr lang="en-US" altLang="ko-KR" b="1" dirty="0">
                <a:solidFill>
                  <a:srgbClr val="32D27D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.</a:t>
            </a:r>
            <a:endParaRPr lang="ko-KR" altLang="en-US" b="1" dirty="0">
              <a:solidFill>
                <a:srgbClr val="32D27D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1296" y="1988840"/>
            <a:ext cx="7171104" cy="4067820"/>
          </a:xfrm>
          <a:prstGeom prst="rect">
            <a:avLst/>
          </a:prstGeom>
        </p:spPr>
      </p:pic>
      <p:grpSp>
        <p:nvGrpSpPr>
          <p:cNvPr id="16" name="그룹 15"/>
          <p:cNvGrpSpPr/>
          <p:nvPr/>
        </p:nvGrpSpPr>
        <p:grpSpPr>
          <a:xfrm>
            <a:off x="844084" y="1772816"/>
            <a:ext cx="2719804" cy="794764"/>
            <a:chOff x="4055816" y="5633654"/>
            <a:chExt cx="2719804" cy="794764"/>
          </a:xfrm>
        </p:grpSpPr>
        <p:sp>
          <p:nvSpPr>
            <p:cNvPr id="26" name="모서리가 둥근 직사각형 25"/>
            <p:cNvSpPr/>
            <p:nvPr/>
          </p:nvSpPr>
          <p:spPr>
            <a:xfrm>
              <a:off x="4220205" y="5821449"/>
              <a:ext cx="2555415" cy="606969"/>
            </a:xfrm>
            <a:prstGeom prst="roundRect">
              <a:avLst>
                <a:gd name="adj" fmla="val 13833"/>
              </a:avLst>
            </a:prstGeom>
            <a:solidFill>
              <a:srgbClr val="FFE6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400" dirty="0" smtClean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이미지 또는 하단 링크를 </a:t>
              </a:r>
              <a:endParaRPr lang="en-US" altLang="ko-KR" sz="1400" dirty="0" smtClean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algn="ctr"/>
              <a:r>
                <a:rPr lang="ko-KR" altLang="en-US" sz="1400" dirty="0" smtClean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클릭하세요</a:t>
              </a:r>
              <a:r>
                <a:rPr lang="en-US" altLang="ko-KR" sz="1400" dirty="0" smtClean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.</a:t>
              </a:r>
              <a:endParaRPr lang="ko-KR" altLang="en-US" sz="1400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pic>
          <p:nvPicPr>
            <p:cNvPr id="27" name="그림 26"/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55816" y="5633654"/>
              <a:ext cx="328777" cy="31562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4949275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직사각형 17"/>
          <p:cNvSpPr/>
          <p:nvPr/>
        </p:nvSpPr>
        <p:spPr>
          <a:xfrm>
            <a:off x="431540" y="1678842"/>
            <a:ext cx="8280920" cy="4990518"/>
          </a:xfrm>
          <a:prstGeom prst="rect">
            <a:avLst/>
          </a:prstGeom>
          <a:solidFill>
            <a:srgbClr val="F9F9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모서리가 둥근 직사각형 10"/>
          <p:cNvSpPr/>
          <p:nvPr/>
        </p:nvSpPr>
        <p:spPr>
          <a:xfrm>
            <a:off x="971600" y="959453"/>
            <a:ext cx="7200800" cy="475338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32D27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b="1" dirty="0">
                <a:solidFill>
                  <a:srgbClr val="32D27D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배운 내용을 정리해 봅시다</a:t>
            </a:r>
            <a:r>
              <a:rPr lang="en-US" altLang="ko-KR" b="1" dirty="0">
                <a:solidFill>
                  <a:srgbClr val="32D27D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.</a:t>
            </a:r>
          </a:p>
        </p:txBody>
      </p:sp>
      <p:sp>
        <p:nvSpPr>
          <p:cNvPr id="14" name="직사각형 13">
            <a:extLst>
              <a:ext uri="{FF2B5EF4-FFF2-40B4-BE49-F238E27FC236}">
                <a16:creationId xmlns:a16="http://schemas.microsoft.com/office/drawing/2014/main" xmlns="" id="{19D3CF9E-1D02-4133-AE75-04674BFCFD42}"/>
              </a:ext>
            </a:extLst>
          </p:cNvPr>
          <p:cNvSpPr/>
          <p:nvPr/>
        </p:nvSpPr>
        <p:spPr>
          <a:xfrm>
            <a:off x="0" y="0"/>
            <a:ext cx="9144000" cy="715402"/>
          </a:xfrm>
          <a:prstGeom prst="rect">
            <a:avLst/>
          </a:prstGeom>
          <a:solidFill>
            <a:srgbClr val="32D2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ko-KR" altLang="en-US" sz="20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51520" y="157646"/>
            <a:ext cx="38884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b="1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5. </a:t>
            </a:r>
            <a:r>
              <a:rPr lang="ko-KR" altLang="en-US" sz="2000" b="1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학습정리 </a:t>
            </a:r>
          </a:p>
        </p:txBody>
      </p:sp>
      <p:grpSp>
        <p:nvGrpSpPr>
          <p:cNvPr id="2" name="그룹 1"/>
          <p:cNvGrpSpPr/>
          <p:nvPr/>
        </p:nvGrpSpPr>
        <p:grpSpPr>
          <a:xfrm>
            <a:off x="971600" y="1988840"/>
            <a:ext cx="7200800" cy="1478260"/>
            <a:chOff x="971600" y="2138937"/>
            <a:chExt cx="7200800" cy="1478260"/>
          </a:xfrm>
        </p:grpSpPr>
        <p:sp>
          <p:nvSpPr>
            <p:cNvPr id="3" name="직사각형 2"/>
            <p:cNvSpPr/>
            <p:nvPr/>
          </p:nvSpPr>
          <p:spPr>
            <a:xfrm>
              <a:off x="971600" y="2138937"/>
              <a:ext cx="7200800" cy="1476717"/>
            </a:xfrm>
            <a:prstGeom prst="rect">
              <a:avLst/>
            </a:prstGeom>
            <a:solidFill>
              <a:srgbClr val="ECF8FF"/>
            </a:solidFill>
            <a:ln w="12700">
              <a:solidFill>
                <a:srgbClr val="4F8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" name="직사각형 3"/>
            <p:cNvSpPr/>
            <p:nvPr/>
          </p:nvSpPr>
          <p:spPr>
            <a:xfrm>
              <a:off x="971600" y="3279122"/>
              <a:ext cx="7200800" cy="338075"/>
            </a:xfrm>
            <a:prstGeom prst="rect">
              <a:avLst/>
            </a:prstGeom>
            <a:solidFill>
              <a:srgbClr val="4F80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400" dirty="0"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선택한 변수에 입력한 값을 더합니다</a:t>
              </a:r>
              <a:r>
                <a:rPr lang="en-US" altLang="ko-KR" sz="1400" dirty="0"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.</a:t>
              </a:r>
              <a:endParaRPr lang="ko-KR" altLang="en-US" sz="1400" dirty="0"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</p:grpSp>
      <p:pic>
        <p:nvPicPr>
          <p:cNvPr id="22" name="그림 21">
            <a:extLst>
              <a:ext uri="{FF2B5EF4-FFF2-40B4-BE49-F238E27FC236}">
                <a16:creationId xmlns:a16="http://schemas.microsoft.com/office/drawing/2014/main" xmlns="" id="{FF436512-AA1B-432B-A81A-ECEB63576B5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474" b="89474" l="0" r="99721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867025" y="2194868"/>
            <a:ext cx="3409950" cy="904875"/>
          </a:xfrm>
          <a:prstGeom prst="rect">
            <a:avLst/>
          </a:prstGeom>
        </p:spPr>
      </p:pic>
      <p:grpSp>
        <p:nvGrpSpPr>
          <p:cNvPr id="23" name="그룹 22">
            <a:extLst>
              <a:ext uri="{FF2B5EF4-FFF2-40B4-BE49-F238E27FC236}">
                <a16:creationId xmlns:a16="http://schemas.microsoft.com/office/drawing/2014/main" xmlns="" id="{5A04D793-846A-47D1-9C61-E652054D0FFE}"/>
              </a:ext>
            </a:extLst>
          </p:cNvPr>
          <p:cNvGrpSpPr/>
          <p:nvPr/>
        </p:nvGrpSpPr>
        <p:grpSpPr>
          <a:xfrm>
            <a:off x="971600" y="3678933"/>
            <a:ext cx="7200800" cy="1478260"/>
            <a:chOff x="971600" y="2138937"/>
            <a:chExt cx="7200800" cy="1478260"/>
          </a:xfrm>
        </p:grpSpPr>
        <p:sp>
          <p:nvSpPr>
            <p:cNvPr id="24" name="직사각형 23">
              <a:extLst>
                <a:ext uri="{FF2B5EF4-FFF2-40B4-BE49-F238E27FC236}">
                  <a16:creationId xmlns:a16="http://schemas.microsoft.com/office/drawing/2014/main" xmlns="" id="{6B2D78F7-CDF9-42FC-96EA-FA8781E0535C}"/>
                </a:ext>
              </a:extLst>
            </p:cNvPr>
            <p:cNvSpPr/>
            <p:nvPr/>
          </p:nvSpPr>
          <p:spPr>
            <a:xfrm>
              <a:off x="971600" y="2138937"/>
              <a:ext cx="7200800" cy="1476717"/>
            </a:xfrm>
            <a:prstGeom prst="rect">
              <a:avLst/>
            </a:prstGeom>
            <a:solidFill>
              <a:srgbClr val="ECF8FF"/>
            </a:solidFill>
            <a:ln w="12700">
              <a:solidFill>
                <a:srgbClr val="4F8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5" name="직사각형 24">
              <a:extLst>
                <a:ext uri="{FF2B5EF4-FFF2-40B4-BE49-F238E27FC236}">
                  <a16:creationId xmlns:a16="http://schemas.microsoft.com/office/drawing/2014/main" xmlns="" id="{1C14A8AF-448A-416A-A3AA-C001B065D291}"/>
                </a:ext>
              </a:extLst>
            </p:cNvPr>
            <p:cNvSpPr/>
            <p:nvPr/>
          </p:nvSpPr>
          <p:spPr>
            <a:xfrm>
              <a:off x="971600" y="3279122"/>
              <a:ext cx="7200800" cy="338075"/>
            </a:xfrm>
            <a:prstGeom prst="rect">
              <a:avLst/>
            </a:prstGeom>
            <a:solidFill>
              <a:srgbClr val="4F80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400" dirty="0"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선택한 변수의 값을 입력한 값으로 정합니다</a:t>
              </a:r>
              <a:r>
                <a:rPr lang="en-US" altLang="ko-KR" sz="1400" dirty="0"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.</a:t>
              </a:r>
              <a:endParaRPr lang="ko-KR" altLang="en-US" sz="1400" dirty="0"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</p:grpSp>
      <p:pic>
        <p:nvPicPr>
          <p:cNvPr id="31" name="그림 30">
            <a:extLst>
              <a:ext uri="{FF2B5EF4-FFF2-40B4-BE49-F238E27FC236}">
                <a16:creationId xmlns:a16="http://schemas.microsoft.com/office/drawing/2014/main" xmlns="" id="{4D8644C0-F220-46E0-98D2-CF844E816A2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0" r="97248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014662" y="3792462"/>
            <a:ext cx="3114675" cy="85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222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>
            <a:extLst>
              <a:ext uri="{FF2B5EF4-FFF2-40B4-BE49-F238E27FC236}">
                <a16:creationId xmlns:a16="http://schemas.microsoft.com/office/drawing/2014/main" xmlns="" id="{82C8EFA5-0420-446E-A9A4-40438B793AB8}"/>
              </a:ext>
            </a:extLst>
          </p:cNvPr>
          <p:cNvSpPr/>
          <p:nvPr/>
        </p:nvSpPr>
        <p:spPr>
          <a:xfrm>
            <a:off x="251520" y="1233321"/>
            <a:ext cx="9073008" cy="10233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4400" b="1" dirty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6</a:t>
            </a:r>
            <a:r>
              <a:rPr lang="en-US" altLang="ko-KR" sz="4400" b="1" dirty="0" smtClean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. </a:t>
            </a:r>
            <a:r>
              <a:rPr lang="ko-KR" altLang="en-US" sz="4400" b="1" dirty="0" smtClean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확인문제</a:t>
            </a:r>
            <a:endParaRPr lang="ko-KR" altLang="en-US" sz="4400" b="1" dirty="0"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grpSp>
        <p:nvGrpSpPr>
          <p:cNvPr id="7" name="그룹 6"/>
          <p:cNvGrpSpPr/>
          <p:nvPr/>
        </p:nvGrpSpPr>
        <p:grpSpPr>
          <a:xfrm>
            <a:off x="-64" y="3429000"/>
            <a:ext cx="9144064" cy="3436697"/>
            <a:chOff x="-64" y="3429000"/>
            <a:chExt cx="9144064" cy="3436697"/>
          </a:xfrm>
        </p:grpSpPr>
        <p:sp>
          <p:nvSpPr>
            <p:cNvPr id="9" name="직사각형 8"/>
            <p:cNvSpPr/>
            <p:nvPr/>
          </p:nvSpPr>
          <p:spPr>
            <a:xfrm>
              <a:off x="-64" y="3429000"/>
              <a:ext cx="1331704" cy="3429000"/>
            </a:xfrm>
            <a:prstGeom prst="rect">
              <a:avLst/>
            </a:prstGeom>
            <a:solidFill>
              <a:srgbClr val="FF87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10" name="그림 9"/>
            <p:cNvPicPr>
              <a:picLocks noChangeAspect="1"/>
            </p:cNvPicPr>
            <p:nvPr/>
          </p:nvPicPr>
          <p:blipFill rotWithShape="1">
            <a:blip r:embed="rId2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331640" y="3429000"/>
              <a:ext cx="7812360" cy="3436697"/>
            </a:xfrm>
            <a:prstGeom prst="rect">
              <a:avLst/>
            </a:prstGeom>
          </p:spPr>
        </p:pic>
      </p:grpSp>
      <p:sp>
        <p:nvSpPr>
          <p:cNvPr id="14" name="TextBox 13"/>
          <p:cNvSpPr txBox="1"/>
          <p:nvPr/>
        </p:nvSpPr>
        <p:spPr>
          <a:xfrm>
            <a:off x="251520" y="6309320"/>
            <a:ext cx="54726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동아출판 </a:t>
            </a:r>
            <a:r>
              <a:rPr lang="en-US" altLang="ko-KR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[P</a:t>
            </a:r>
            <a:r>
              <a:rPr lang="en-US" altLang="ko-KR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. 88~93] </a:t>
            </a:r>
            <a:r>
              <a:rPr lang="ko-KR" altLang="en-US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우리반 행복 저금통 프로그램</a:t>
            </a:r>
            <a:endParaRPr lang="en-US" altLang="ko-KR" dirty="0">
              <a:solidFill>
                <a:schemeClr val="bg1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81093742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/>
        </p:nvSpPr>
        <p:spPr>
          <a:xfrm>
            <a:off x="431540" y="1678842"/>
            <a:ext cx="8280920" cy="4990518"/>
          </a:xfrm>
          <a:prstGeom prst="rect">
            <a:avLst/>
          </a:prstGeom>
          <a:solidFill>
            <a:srgbClr val="F9F9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xmlns="" id="{DA5EE859-D1C9-40A4-B58D-3455BFBCFCF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000" t="1724" r="1000" b="1709"/>
          <a:stretch/>
        </p:blipFill>
        <p:spPr>
          <a:xfrm>
            <a:off x="987826" y="1988840"/>
            <a:ext cx="7184573" cy="4105470"/>
          </a:xfrm>
          <a:prstGeom prst="rect">
            <a:avLst/>
          </a:prstGeom>
        </p:spPr>
      </p:pic>
      <p:sp>
        <p:nvSpPr>
          <p:cNvPr id="11" name="직사각형 10">
            <a:extLst>
              <a:ext uri="{FF2B5EF4-FFF2-40B4-BE49-F238E27FC236}">
                <a16:creationId xmlns:a16="http://schemas.microsoft.com/office/drawing/2014/main" xmlns="" id="{9525EC23-090C-4EB1-BCA2-EB4F269EC3AB}"/>
              </a:ext>
            </a:extLst>
          </p:cNvPr>
          <p:cNvSpPr/>
          <p:nvPr/>
        </p:nvSpPr>
        <p:spPr>
          <a:xfrm>
            <a:off x="6795388" y="5288392"/>
            <a:ext cx="1305004" cy="662338"/>
          </a:xfrm>
          <a:prstGeom prst="rect">
            <a:avLst/>
          </a:prstGeom>
          <a:solidFill>
            <a:srgbClr val="ECF8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모서리가 둥근 직사각형 10">
            <a:extLst>
              <a:ext uri="{FF2B5EF4-FFF2-40B4-BE49-F238E27FC236}">
                <a16:creationId xmlns:a16="http://schemas.microsoft.com/office/drawing/2014/main" xmlns="" id="{FA2D25FE-836A-45D0-92A3-8F67AF1C12A4}"/>
              </a:ext>
            </a:extLst>
          </p:cNvPr>
          <p:cNvSpPr/>
          <p:nvPr/>
        </p:nvSpPr>
        <p:spPr>
          <a:xfrm>
            <a:off x="971600" y="959453"/>
            <a:ext cx="7200800" cy="475338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32D27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b="1" dirty="0">
                <a:solidFill>
                  <a:srgbClr val="32D27D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확인 문제를 통해 배운 내용을 점검해 봅시다</a:t>
            </a:r>
            <a:r>
              <a:rPr lang="en-US" altLang="ko-KR" b="1" dirty="0">
                <a:solidFill>
                  <a:srgbClr val="32D27D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.</a:t>
            </a:r>
          </a:p>
        </p:txBody>
      </p:sp>
      <p:sp>
        <p:nvSpPr>
          <p:cNvPr id="13" name="직사각형 12">
            <a:extLst>
              <a:ext uri="{FF2B5EF4-FFF2-40B4-BE49-F238E27FC236}">
                <a16:creationId xmlns:a16="http://schemas.microsoft.com/office/drawing/2014/main" xmlns="" id="{86281655-6DB5-44A9-9D9B-80E4DE7C2095}"/>
              </a:ext>
            </a:extLst>
          </p:cNvPr>
          <p:cNvSpPr/>
          <p:nvPr/>
        </p:nvSpPr>
        <p:spPr>
          <a:xfrm>
            <a:off x="0" y="0"/>
            <a:ext cx="9144000" cy="715402"/>
          </a:xfrm>
          <a:prstGeom prst="rect">
            <a:avLst/>
          </a:prstGeom>
          <a:solidFill>
            <a:srgbClr val="32D2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ko-KR" altLang="en-US" sz="20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82511771-E5CC-4FAF-AD65-F98BBF14F3E2}"/>
              </a:ext>
            </a:extLst>
          </p:cNvPr>
          <p:cNvSpPr txBox="1"/>
          <p:nvPr/>
        </p:nvSpPr>
        <p:spPr>
          <a:xfrm>
            <a:off x="251520" y="157646"/>
            <a:ext cx="38884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b="1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6. </a:t>
            </a:r>
            <a:r>
              <a:rPr lang="ko-KR" altLang="en-US" sz="2000" b="1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확인문제 </a:t>
            </a:r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xmlns="" id="{DA5EE859-D1C9-40A4-B58D-3455BFBCFCF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150" t="42465" r="75385" b="19739"/>
          <a:stretch/>
        </p:blipFill>
        <p:spPr>
          <a:xfrm>
            <a:off x="6795388" y="3573016"/>
            <a:ext cx="1257674" cy="1578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2343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직사각형 17"/>
          <p:cNvSpPr/>
          <p:nvPr/>
        </p:nvSpPr>
        <p:spPr>
          <a:xfrm>
            <a:off x="431540" y="1678842"/>
            <a:ext cx="8280920" cy="4990518"/>
          </a:xfrm>
          <a:prstGeom prst="rect">
            <a:avLst/>
          </a:prstGeom>
          <a:solidFill>
            <a:srgbClr val="F9F9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모서리가 둥근 직사각형 10"/>
          <p:cNvSpPr/>
          <p:nvPr/>
        </p:nvSpPr>
        <p:spPr>
          <a:xfrm>
            <a:off x="971600" y="959453"/>
            <a:ext cx="7200800" cy="475338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32D27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b="1" dirty="0">
                <a:solidFill>
                  <a:srgbClr val="32D27D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확인 문제를 통해 배운 내용을 점검해 봅시다</a:t>
            </a:r>
            <a:r>
              <a:rPr lang="en-US" altLang="ko-KR" b="1" dirty="0">
                <a:solidFill>
                  <a:srgbClr val="32D27D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.</a:t>
            </a:r>
          </a:p>
        </p:txBody>
      </p:sp>
      <p:sp>
        <p:nvSpPr>
          <p:cNvPr id="14" name="직사각형 13">
            <a:extLst>
              <a:ext uri="{FF2B5EF4-FFF2-40B4-BE49-F238E27FC236}">
                <a16:creationId xmlns:a16="http://schemas.microsoft.com/office/drawing/2014/main" xmlns="" id="{19D3CF9E-1D02-4133-AE75-04674BFCFD42}"/>
              </a:ext>
            </a:extLst>
          </p:cNvPr>
          <p:cNvSpPr/>
          <p:nvPr/>
        </p:nvSpPr>
        <p:spPr>
          <a:xfrm>
            <a:off x="0" y="0"/>
            <a:ext cx="9144000" cy="715402"/>
          </a:xfrm>
          <a:prstGeom prst="rect">
            <a:avLst/>
          </a:prstGeom>
          <a:solidFill>
            <a:srgbClr val="32D2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ko-KR" altLang="en-US" sz="20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51520" y="157646"/>
            <a:ext cx="38884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b="1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6. </a:t>
            </a:r>
            <a:r>
              <a:rPr lang="ko-KR" altLang="en-US" sz="2000" b="1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확인문제 </a:t>
            </a:r>
          </a:p>
        </p:txBody>
      </p:sp>
      <p:sp>
        <p:nvSpPr>
          <p:cNvPr id="10" name="직사각형 9"/>
          <p:cNvSpPr/>
          <p:nvPr/>
        </p:nvSpPr>
        <p:spPr>
          <a:xfrm>
            <a:off x="7585577" y="2071606"/>
            <a:ext cx="495911" cy="337383"/>
          </a:xfrm>
          <a:prstGeom prst="rect">
            <a:avLst/>
          </a:prstGeom>
          <a:solidFill>
            <a:srgbClr val="32D2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5" name="그룹 4"/>
          <p:cNvGrpSpPr/>
          <p:nvPr/>
        </p:nvGrpSpPr>
        <p:grpSpPr>
          <a:xfrm>
            <a:off x="1019175" y="1988840"/>
            <a:ext cx="7105650" cy="3359708"/>
            <a:chOff x="1019175" y="1988840"/>
            <a:chExt cx="7105650" cy="3359708"/>
          </a:xfrm>
        </p:grpSpPr>
        <p:grpSp>
          <p:nvGrpSpPr>
            <p:cNvPr id="3" name="그룹 2"/>
            <p:cNvGrpSpPr/>
            <p:nvPr/>
          </p:nvGrpSpPr>
          <p:grpSpPr>
            <a:xfrm>
              <a:off x="1019175" y="1988840"/>
              <a:ext cx="7105650" cy="3096344"/>
              <a:chOff x="1019175" y="1988840"/>
              <a:chExt cx="7105650" cy="3096344"/>
            </a:xfrm>
          </p:grpSpPr>
          <p:pic>
            <p:nvPicPr>
              <p:cNvPr id="9" name="그림 8"/>
              <p:cNvPicPr>
                <a:picLocks noChangeAspect="1"/>
              </p:cNvPicPr>
              <p:nvPr/>
            </p:nvPicPr>
            <p:blipFill rotWithShape="1">
              <a:blip r:embed="rId3"/>
              <a:srcRect b="88348"/>
              <a:stretch/>
            </p:blipFill>
            <p:spPr>
              <a:xfrm>
                <a:off x="1019175" y="1988840"/>
                <a:ext cx="7105650" cy="510526"/>
              </a:xfrm>
              <a:prstGeom prst="rect">
                <a:avLst/>
              </a:prstGeom>
            </p:spPr>
          </p:pic>
          <p:sp>
            <p:nvSpPr>
              <p:cNvPr id="2" name="직사각형 1"/>
              <p:cNvSpPr/>
              <p:nvPr/>
            </p:nvSpPr>
            <p:spPr>
              <a:xfrm>
                <a:off x="2411760" y="4149080"/>
                <a:ext cx="2952328" cy="936104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pic>
          <p:nvPicPr>
            <p:cNvPr id="4" name="그림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619672" y="4358634"/>
              <a:ext cx="3624274" cy="989914"/>
            </a:xfrm>
            <a:prstGeom prst="rect">
              <a:avLst/>
            </a:prstGeom>
          </p:spPr>
        </p:pic>
      </p:grpSp>
      <p:pic>
        <p:nvPicPr>
          <p:cNvPr id="7" name="그림 6">
            <a:extLst>
              <a:ext uri="{FF2B5EF4-FFF2-40B4-BE49-F238E27FC236}">
                <a16:creationId xmlns:a16="http://schemas.microsoft.com/office/drawing/2014/main" xmlns="" id="{B2BFEC57-0313-4864-8B2D-48CD29A4DF6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71601" y="2472458"/>
            <a:ext cx="7192168" cy="3764853"/>
          </a:xfrm>
          <a:prstGeom prst="rect">
            <a:avLst/>
          </a:prstGeom>
        </p:spPr>
      </p:pic>
      <p:sp>
        <p:nvSpPr>
          <p:cNvPr id="21" name="직사각형 20">
            <a:extLst>
              <a:ext uri="{FF2B5EF4-FFF2-40B4-BE49-F238E27FC236}">
                <a16:creationId xmlns:a16="http://schemas.microsoft.com/office/drawing/2014/main" xmlns="" id="{19D3CF9E-1D02-4133-AE75-04674BFCFD42}"/>
              </a:ext>
            </a:extLst>
          </p:cNvPr>
          <p:cNvSpPr/>
          <p:nvPr/>
        </p:nvSpPr>
        <p:spPr>
          <a:xfrm>
            <a:off x="7253396" y="2061446"/>
            <a:ext cx="828092" cy="357701"/>
          </a:xfrm>
          <a:prstGeom prst="rect">
            <a:avLst/>
          </a:prstGeom>
          <a:solidFill>
            <a:srgbClr val="32D2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ko-KR" altLang="en-US" sz="20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364439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/>
        </p:nvSpPr>
        <p:spPr>
          <a:xfrm>
            <a:off x="431540" y="1678842"/>
            <a:ext cx="8280920" cy="4990518"/>
          </a:xfrm>
          <a:prstGeom prst="rect">
            <a:avLst/>
          </a:prstGeom>
          <a:solidFill>
            <a:srgbClr val="F9F9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xmlns="" id="{4EC6FCA3-3537-4309-8E6F-858410D1B48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857" t="1734" r="1430" b="1153"/>
          <a:stretch/>
        </p:blipFill>
        <p:spPr>
          <a:xfrm>
            <a:off x="971600" y="1988840"/>
            <a:ext cx="7200800" cy="4105719"/>
          </a:xfrm>
          <a:prstGeom prst="rect">
            <a:avLst/>
          </a:prstGeom>
        </p:spPr>
      </p:pic>
      <p:sp>
        <p:nvSpPr>
          <p:cNvPr id="11" name="모서리가 둥근 직사각형 10">
            <a:extLst>
              <a:ext uri="{FF2B5EF4-FFF2-40B4-BE49-F238E27FC236}">
                <a16:creationId xmlns:a16="http://schemas.microsoft.com/office/drawing/2014/main" xmlns="" id="{128357AD-C314-4955-99E6-E79592ED1183}"/>
              </a:ext>
            </a:extLst>
          </p:cNvPr>
          <p:cNvSpPr/>
          <p:nvPr/>
        </p:nvSpPr>
        <p:spPr>
          <a:xfrm>
            <a:off x="971600" y="959453"/>
            <a:ext cx="7200800" cy="475338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32D27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b="1" dirty="0">
                <a:solidFill>
                  <a:srgbClr val="32D27D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확인 문제를 통해 배운 내용을 점검해 봅시다</a:t>
            </a:r>
            <a:r>
              <a:rPr lang="en-US" altLang="ko-KR" b="1" dirty="0">
                <a:solidFill>
                  <a:srgbClr val="32D27D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.</a:t>
            </a:r>
          </a:p>
        </p:txBody>
      </p:sp>
      <p:sp>
        <p:nvSpPr>
          <p:cNvPr id="12" name="직사각형 11">
            <a:extLst>
              <a:ext uri="{FF2B5EF4-FFF2-40B4-BE49-F238E27FC236}">
                <a16:creationId xmlns:a16="http://schemas.microsoft.com/office/drawing/2014/main" xmlns="" id="{D9DE3A57-BE78-42E2-B206-303312E68294}"/>
              </a:ext>
            </a:extLst>
          </p:cNvPr>
          <p:cNvSpPr/>
          <p:nvPr/>
        </p:nvSpPr>
        <p:spPr>
          <a:xfrm>
            <a:off x="0" y="0"/>
            <a:ext cx="9144000" cy="715402"/>
          </a:xfrm>
          <a:prstGeom prst="rect">
            <a:avLst/>
          </a:prstGeom>
          <a:solidFill>
            <a:srgbClr val="32D2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ko-KR" altLang="en-US" sz="20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BD7992CE-E8BF-417E-B3B3-5DC6111D8A0E}"/>
              </a:ext>
            </a:extLst>
          </p:cNvPr>
          <p:cNvSpPr txBox="1"/>
          <p:nvPr/>
        </p:nvSpPr>
        <p:spPr>
          <a:xfrm>
            <a:off x="251520" y="157646"/>
            <a:ext cx="38884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b="1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6. </a:t>
            </a:r>
            <a:r>
              <a:rPr lang="ko-KR" altLang="en-US" sz="2000" b="1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확인문제 </a:t>
            </a:r>
          </a:p>
        </p:txBody>
      </p:sp>
      <p:sp>
        <p:nvSpPr>
          <p:cNvPr id="14" name="직사각형 13">
            <a:extLst>
              <a:ext uri="{FF2B5EF4-FFF2-40B4-BE49-F238E27FC236}">
                <a16:creationId xmlns:a16="http://schemas.microsoft.com/office/drawing/2014/main" xmlns="" id="{7D4FFA2C-F565-41C5-A7D6-F62E92988A07}"/>
              </a:ext>
            </a:extLst>
          </p:cNvPr>
          <p:cNvSpPr/>
          <p:nvPr/>
        </p:nvSpPr>
        <p:spPr>
          <a:xfrm>
            <a:off x="6732240" y="5180280"/>
            <a:ext cx="1326463" cy="696991"/>
          </a:xfrm>
          <a:prstGeom prst="rect">
            <a:avLst/>
          </a:prstGeom>
          <a:solidFill>
            <a:srgbClr val="ECF8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xmlns="" id="{4EC6FCA3-3537-4309-8E6F-858410D1B48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8328" t="26547" r="4462" b="32741"/>
          <a:stretch/>
        </p:blipFill>
        <p:spPr>
          <a:xfrm>
            <a:off x="1043608" y="3795711"/>
            <a:ext cx="1268281" cy="1721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9809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직사각형 17"/>
          <p:cNvSpPr/>
          <p:nvPr/>
        </p:nvSpPr>
        <p:spPr>
          <a:xfrm>
            <a:off x="431540" y="1678842"/>
            <a:ext cx="8280920" cy="4990518"/>
          </a:xfrm>
          <a:prstGeom prst="rect">
            <a:avLst/>
          </a:prstGeom>
          <a:solidFill>
            <a:srgbClr val="F9F9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모서리가 둥근 직사각형 10"/>
          <p:cNvSpPr/>
          <p:nvPr/>
        </p:nvSpPr>
        <p:spPr>
          <a:xfrm>
            <a:off x="971600" y="959453"/>
            <a:ext cx="7200800" cy="475338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32D27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b="1" dirty="0">
                <a:solidFill>
                  <a:srgbClr val="32D27D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확인 문제를 통해 배운 내용을 점검해 봅시다</a:t>
            </a:r>
            <a:r>
              <a:rPr lang="en-US" altLang="ko-KR" b="1" dirty="0">
                <a:solidFill>
                  <a:srgbClr val="32D27D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.</a:t>
            </a:r>
          </a:p>
        </p:txBody>
      </p:sp>
      <p:sp>
        <p:nvSpPr>
          <p:cNvPr id="14" name="직사각형 13">
            <a:extLst>
              <a:ext uri="{FF2B5EF4-FFF2-40B4-BE49-F238E27FC236}">
                <a16:creationId xmlns:a16="http://schemas.microsoft.com/office/drawing/2014/main" xmlns="" id="{19D3CF9E-1D02-4133-AE75-04674BFCFD42}"/>
              </a:ext>
            </a:extLst>
          </p:cNvPr>
          <p:cNvSpPr/>
          <p:nvPr/>
        </p:nvSpPr>
        <p:spPr>
          <a:xfrm>
            <a:off x="0" y="0"/>
            <a:ext cx="9144000" cy="715402"/>
          </a:xfrm>
          <a:prstGeom prst="rect">
            <a:avLst/>
          </a:prstGeom>
          <a:solidFill>
            <a:srgbClr val="32D2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ko-KR" altLang="en-US" sz="20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51520" y="157646"/>
            <a:ext cx="38884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b="1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6. </a:t>
            </a:r>
            <a:r>
              <a:rPr lang="ko-KR" altLang="en-US" sz="2000" b="1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확인문제 </a:t>
            </a:r>
          </a:p>
        </p:txBody>
      </p:sp>
      <p:sp>
        <p:nvSpPr>
          <p:cNvPr id="10" name="직사각형 9"/>
          <p:cNvSpPr/>
          <p:nvPr/>
        </p:nvSpPr>
        <p:spPr>
          <a:xfrm>
            <a:off x="7585577" y="2071606"/>
            <a:ext cx="495911" cy="337383"/>
          </a:xfrm>
          <a:prstGeom prst="rect">
            <a:avLst/>
          </a:prstGeom>
          <a:solidFill>
            <a:srgbClr val="32D2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5" name="그룹 4"/>
          <p:cNvGrpSpPr/>
          <p:nvPr/>
        </p:nvGrpSpPr>
        <p:grpSpPr>
          <a:xfrm>
            <a:off x="1019175" y="1988840"/>
            <a:ext cx="7105650" cy="3359708"/>
            <a:chOff x="1019175" y="1988840"/>
            <a:chExt cx="7105650" cy="3359708"/>
          </a:xfrm>
        </p:grpSpPr>
        <p:grpSp>
          <p:nvGrpSpPr>
            <p:cNvPr id="3" name="그룹 2"/>
            <p:cNvGrpSpPr/>
            <p:nvPr/>
          </p:nvGrpSpPr>
          <p:grpSpPr>
            <a:xfrm>
              <a:off x="1019175" y="1988840"/>
              <a:ext cx="7105650" cy="3096344"/>
              <a:chOff x="1019175" y="1988840"/>
              <a:chExt cx="7105650" cy="3096344"/>
            </a:xfrm>
          </p:grpSpPr>
          <p:pic>
            <p:nvPicPr>
              <p:cNvPr id="9" name="그림 8"/>
              <p:cNvPicPr>
                <a:picLocks noChangeAspect="1"/>
              </p:cNvPicPr>
              <p:nvPr/>
            </p:nvPicPr>
            <p:blipFill rotWithShape="1">
              <a:blip r:embed="rId3"/>
              <a:srcRect b="88348"/>
              <a:stretch/>
            </p:blipFill>
            <p:spPr>
              <a:xfrm>
                <a:off x="1019175" y="1988840"/>
                <a:ext cx="7105650" cy="510526"/>
              </a:xfrm>
              <a:prstGeom prst="rect">
                <a:avLst/>
              </a:prstGeom>
            </p:spPr>
          </p:pic>
          <p:sp>
            <p:nvSpPr>
              <p:cNvPr id="2" name="직사각형 1"/>
              <p:cNvSpPr/>
              <p:nvPr/>
            </p:nvSpPr>
            <p:spPr>
              <a:xfrm>
                <a:off x="2411760" y="4149080"/>
                <a:ext cx="2952328" cy="936104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pic>
          <p:nvPicPr>
            <p:cNvPr id="4" name="그림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619672" y="4358634"/>
              <a:ext cx="3624274" cy="989914"/>
            </a:xfrm>
            <a:prstGeom prst="rect">
              <a:avLst/>
            </a:prstGeom>
          </p:spPr>
        </p:pic>
      </p:grpSp>
      <p:pic>
        <p:nvPicPr>
          <p:cNvPr id="7" name="그림 6">
            <a:extLst>
              <a:ext uri="{FF2B5EF4-FFF2-40B4-BE49-F238E27FC236}">
                <a16:creationId xmlns:a16="http://schemas.microsoft.com/office/drawing/2014/main" xmlns="" id="{D7D1A01F-CC99-436B-AF4F-570930746D9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71601" y="2491755"/>
            <a:ext cx="7200800" cy="3752407"/>
          </a:xfrm>
          <a:prstGeom prst="rect">
            <a:avLst/>
          </a:prstGeom>
        </p:spPr>
      </p:pic>
      <p:sp>
        <p:nvSpPr>
          <p:cNvPr id="15" name="직사각형 14">
            <a:extLst>
              <a:ext uri="{FF2B5EF4-FFF2-40B4-BE49-F238E27FC236}">
                <a16:creationId xmlns:a16="http://schemas.microsoft.com/office/drawing/2014/main" xmlns="" id="{19D3CF9E-1D02-4133-AE75-04674BFCFD42}"/>
              </a:ext>
            </a:extLst>
          </p:cNvPr>
          <p:cNvSpPr/>
          <p:nvPr/>
        </p:nvSpPr>
        <p:spPr>
          <a:xfrm>
            <a:off x="6501640" y="1988840"/>
            <a:ext cx="1560798" cy="415471"/>
          </a:xfrm>
          <a:prstGeom prst="rect">
            <a:avLst/>
          </a:prstGeom>
          <a:solidFill>
            <a:srgbClr val="32D2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ko-KR" altLang="en-US" sz="20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342762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877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직사각형 9"/>
          <p:cNvSpPr/>
          <p:nvPr/>
        </p:nvSpPr>
        <p:spPr>
          <a:xfrm>
            <a:off x="0" y="0"/>
            <a:ext cx="9144000" cy="3429000"/>
          </a:xfrm>
          <a:prstGeom prst="rect">
            <a:avLst/>
          </a:prstGeom>
          <a:solidFill>
            <a:srgbClr val="FF87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2699792" y="1988840"/>
            <a:ext cx="374441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5400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감사합니다</a:t>
            </a:r>
            <a:r>
              <a:rPr lang="en-US" altLang="ko-KR" sz="5400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!</a:t>
            </a:r>
            <a:endParaRPr lang="ko-KR" altLang="en-US" sz="5400" dirty="0">
              <a:solidFill>
                <a:schemeClr val="bg1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pic>
        <p:nvPicPr>
          <p:cNvPr id="9" name="그림 8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/>
          <a:stretch/>
        </p:blipFill>
        <p:spPr>
          <a:xfrm>
            <a:off x="1331640" y="3356992"/>
            <a:ext cx="7812360" cy="3508705"/>
          </a:xfrm>
          <a:prstGeom prst="rect">
            <a:avLst/>
          </a:prstGeom>
        </p:spPr>
      </p:pic>
      <p:pic>
        <p:nvPicPr>
          <p:cNvPr id="13" name="그림 12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619"/>
          <a:stretch/>
        </p:blipFill>
        <p:spPr>
          <a:xfrm>
            <a:off x="246568" y="6309320"/>
            <a:ext cx="1738096" cy="3180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20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직사각형 17"/>
          <p:cNvSpPr/>
          <p:nvPr/>
        </p:nvSpPr>
        <p:spPr>
          <a:xfrm>
            <a:off x="431540" y="1678842"/>
            <a:ext cx="8280920" cy="4990518"/>
          </a:xfrm>
          <a:prstGeom prst="rect">
            <a:avLst/>
          </a:prstGeom>
          <a:solidFill>
            <a:srgbClr val="F9F9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모서리가 둥근 직사각형 10"/>
          <p:cNvSpPr/>
          <p:nvPr/>
        </p:nvSpPr>
        <p:spPr>
          <a:xfrm>
            <a:off x="971600" y="959453"/>
            <a:ext cx="7200800" cy="475338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32D27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b="1" dirty="0">
                <a:solidFill>
                  <a:srgbClr val="32D27D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저금통에 동전이 얼마나 들어있는지 어떻게 알 수 있을까요</a:t>
            </a:r>
            <a:r>
              <a:rPr lang="en-US" altLang="ko-KR" b="1" dirty="0">
                <a:solidFill>
                  <a:srgbClr val="32D27D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?</a:t>
            </a:r>
          </a:p>
        </p:txBody>
      </p:sp>
      <p:sp>
        <p:nvSpPr>
          <p:cNvPr id="14" name="직사각형 13">
            <a:extLst>
              <a:ext uri="{FF2B5EF4-FFF2-40B4-BE49-F238E27FC236}">
                <a16:creationId xmlns="" xmlns:a16="http://schemas.microsoft.com/office/drawing/2014/main" id="{19D3CF9E-1D02-4133-AE75-04674BFCFD42}"/>
              </a:ext>
            </a:extLst>
          </p:cNvPr>
          <p:cNvSpPr/>
          <p:nvPr/>
        </p:nvSpPr>
        <p:spPr>
          <a:xfrm>
            <a:off x="0" y="0"/>
            <a:ext cx="9144000" cy="715402"/>
          </a:xfrm>
          <a:prstGeom prst="rect">
            <a:avLst/>
          </a:prstGeom>
          <a:solidFill>
            <a:srgbClr val="32D2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ko-KR" altLang="en-US" sz="20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51520" y="157646"/>
            <a:ext cx="26642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b="1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1. </a:t>
            </a:r>
            <a:r>
              <a:rPr lang="ko-KR" altLang="en-US" sz="2000" b="1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학습시작</a:t>
            </a:r>
          </a:p>
        </p:txBody>
      </p:sp>
      <p:pic>
        <p:nvPicPr>
          <p:cNvPr id="9" name="그림 8">
            <a:extLst>
              <a:ext uri="{FF2B5EF4-FFF2-40B4-BE49-F238E27FC236}">
                <a16:creationId xmlns="" xmlns:a16="http://schemas.microsoft.com/office/drawing/2014/main" id="{EB289E8C-7197-45D5-832A-0B6F11D4C4C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5596" y="1927671"/>
            <a:ext cx="7272808" cy="42376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0314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>
            <a:extLst>
              <a:ext uri="{FF2B5EF4-FFF2-40B4-BE49-F238E27FC236}">
                <a16:creationId xmlns:a16="http://schemas.microsoft.com/office/drawing/2014/main" xmlns="" id="{82C8EFA5-0420-446E-A9A4-40438B793AB8}"/>
              </a:ext>
            </a:extLst>
          </p:cNvPr>
          <p:cNvSpPr/>
          <p:nvPr/>
        </p:nvSpPr>
        <p:spPr>
          <a:xfrm>
            <a:off x="251520" y="1233321"/>
            <a:ext cx="9073008" cy="10233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4400" b="1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2. </a:t>
            </a:r>
            <a:r>
              <a:rPr lang="ko-KR" altLang="en-US" sz="4400" b="1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학습목표</a:t>
            </a:r>
            <a:endParaRPr lang="ko-KR" altLang="en-US" sz="4400" b="1" dirty="0"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grpSp>
        <p:nvGrpSpPr>
          <p:cNvPr id="7" name="그룹 6"/>
          <p:cNvGrpSpPr/>
          <p:nvPr/>
        </p:nvGrpSpPr>
        <p:grpSpPr>
          <a:xfrm>
            <a:off x="-64" y="3429000"/>
            <a:ext cx="9144064" cy="3436697"/>
            <a:chOff x="-64" y="3429000"/>
            <a:chExt cx="9144064" cy="3436697"/>
          </a:xfrm>
        </p:grpSpPr>
        <p:sp>
          <p:nvSpPr>
            <p:cNvPr id="9" name="직사각형 8"/>
            <p:cNvSpPr/>
            <p:nvPr/>
          </p:nvSpPr>
          <p:spPr>
            <a:xfrm>
              <a:off x="-64" y="3429000"/>
              <a:ext cx="1331704" cy="3429000"/>
            </a:xfrm>
            <a:prstGeom prst="rect">
              <a:avLst/>
            </a:prstGeom>
            <a:solidFill>
              <a:srgbClr val="FF87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10" name="그림 9"/>
            <p:cNvPicPr>
              <a:picLocks noChangeAspect="1"/>
            </p:cNvPicPr>
            <p:nvPr/>
          </p:nvPicPr>
          <p:blipFill rotWithShape="1">
            <a:blip r:embed="rId2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331640" y="3429000"/>
              <a:ext cx="7812360" cy="3436697"/>
            </a:xfrm>
            <a:prstGeom prst="rect">
              <a:avLst/>
            </a:prstGeom>
          </p:spPr>
        </p:pic>
      </p:grpSp>
      <p:sp>
        <p:nvSpPr>
          <p:cNvPr id="14" name="TextBox 13"/>
          <p:cNvSpPr txBox="1"/>
          <p:nvPr/>
        </p:nvSpPr>
        <p:spPr>
          <a:xfrm>
            <a:off x="251520" y="6309320"/>
            <a:ext cx="54726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동아출판 </a:t>
            </a:r>
            <a:r>
              <a:rPr lang="en-US" altLang="ko-KR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[P</a:t>
            </a:r>
            <a:r>
              <a:rPr lang="en-US" altLang="ko-KR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. 88~93] </a:t>
            </a:r>
            <a:r>
              <a:rPr lang="ko-KR" altLang="en-US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우리반 행복 저금통 프로그램</a:t>
            </a:r>
            <a:endParaRPr lang="en-US" altLang="ko-KR" dirty="0">
              <a:solidFill>
                <a:schemeClr val="bg1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2741736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>
            <a:extLst>
              <a:ext uri="{FF2B5EF4-FFF2-40B4-BE49-F238E27FC236}">
                <a16:creationId xmlns:a16="http://schemas.microsoft.com/office/drawing/2014/main" xmlns="" id="{A415EB41-F32A-4150-BC31-CCCCC5EBFC0E}"/>
              </a:ext>
            </a:extLst>
          </p:cNvPr>
          <p:cNvSpPr/>
          <p:nvPr/>
        </p:nvSpPr>
        <p:spPr>
          <a:xfrm>
            <a:off x="0" y="0"/>
            <a:ext cx="9144000" cy="715402"/>
          </a:xfrm>
          <a:prstGeom prst="rect">
            <a:avLst/>
          </a:prstGeom>
          <a:solidFill>
            <a:srgbClr val="32D2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ko-KR" altLang="en-US" sz="20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E3614164-8170-4C1A-BE65-82C57A209E98}"/>
              </a:ext>
            </a:extLst>
          </p:cNvPr>
          <p:cNvSpPr txBox="1"/>
          <p:nvPr/>
        </p:nvSpPr>
        <p:spPr>
          <a:xfrm>
            <a:off x="251520" y="157646"/>
            <a:ext cx="26642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b="1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2. </a:t>
            </a:r>
            <a:r>
              <a:rPr lang="ko-KR" altLang="en-US" sz="2000" b="1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학습목표</a:t>
            </a:r>
          </a:p>
        </p:txBody>
      </p:sp>
      <p:sp>
        <p:nvSpPr>
          <p:cNvPr id="7" name="직사각형 6"/>
          <p:cNvSpPr/>
          <p:nvPr/>
        </p:nvSpPr>
        <p:spPr>
          <a:xfrm>
            <a:off x="431540" y="1678842"/>
            <a:ext cx="8280920" cy="4990518"/>
          </a:xfrm>
          <a:prstGeom prst="rect">
            <a:avLst/>
          </a:prstGeom>
          <a:solidFill>
            <a:srgbClr val="F9F9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모서리가 둥근 직사각형 7"/>
          <p:cNvSpPr/>
          <p:nvPr/>
        </p:nvSpPr>
        <p:spPr>
          <a:xfrm>
            <a:off x="971600" y="959453"/>
            <a:ext cx="7200800" cy="475338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32D27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b="1" dirty="0">
                <a:solidFill>
                  <a:srgbClr val="32D27D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무엇을 배울지 알아볼까요</a:t>
            </a:r>
            <a:r>
              <a:rPr lang="en-US" altLang="ko-KR" b="1" dirty="0">
                <a:solidFill>
                  <a:srgbClr val="32D27D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?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083587" y="2936453"/>
            <a:ext cx="5664877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1. </a:t>
            </a:r>
            <a:r>
              <a:rPr lang="ko-KR" altLang="en-US" b="1" dirty="0" err="1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순차ㆍ선택ㆍ반복</a:t>
            </a:r>
            <a:r>
              <a:rPr lang="ko-KR" altLang="en-US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 구조로 프로그램의 구조를 이야기 할 수 있다</a:t>
            </a:r>
            <a:r>
              <a:rPr lang="en-US" altLang="ko-KR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2. </a:t>
            </a:r>
            <a:r>
              <a:rPr lang="ko-KR" altLang="en-US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프로그램을 설계하고 나만의 프로그램을 만들 수 있다</a:t>
            </a:r>
            <a:r>
              <a:rPr lang="en-US" altLang="ko-KR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</a:p>
        </p:txBody>
      </p:sp>
      <p:pic>
        <p:nvPicPr>
          <p:cNvPr id="10" name="그림 9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2733532"/>
            <a:ext cx="2088232" cy="2111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351963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>
            <a:extLst>
              <a:ext uri="{FF2B5EF4-FFF2-40B4-BE49-F238E27FC236}">
                <a16:creationId xmlns:a16="http://schemas.microsoft.com/office/drawing/2014/main" xmlns="" id="{82C8EFA5-0420-446E-A9A4-40438B793AB8}"/>
              </a:ext>
            </a:extLst>
          </p:cNvPr>
          <p:cNvSpPr/>
          <p:nvPr/>
        </p:nvSpPr>
        <p:spPr>
          <a:xfrm>
            <a:off x="251520" y="1233321"/>
            <a:ext cx="9073008" cy="10233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4400" b="1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3. </a:t>
            </a:r>
            <a:r>
              <a:rPr lang="ko-KR" altLang="en-US" sz="4400" b="1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학습준비</a:t>
            </a:r>
            <a:endParaRPr lang="ko-KR" altLang="en-US" sz="4400" b="1" dirty="0"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grpSp>
        <p:nvGrpSpPr>
          <p:cNvPr id="9" name="그룹 8"/>
          <p:cNvGrpSpPr/>
          <p:nvPr/>
        </p:nvGrpSpPr>
        <p:grpSpPr>
          <a:xfrm>
            <a:off x="-64" y="3429000"/>
            <a:ext cx="9144064" cy="3436697"/>
            <a:chOff x="-64" y="3429000"/>
            <a:chExt cx="9144064" cy="3436697"/>
          </a:xfrm>
        </p:grpSpPr>
        <p:sp>
          <p:nvSpPr>
            <p:cNvPr id="10" name="직사각형 9"/>
            <p:cNvSpPr/>
            <p:nvPr/>
          </p:nvSpPr>
          <p:spPr>
            <a:xfrm>
              <a:off x="-64" y="3429000"/>
              <a:ext cx="1331704" cy="3429000"/>
            </a:xfrm>
            <a:prstGeom prst="rect">
              <a:avLst/>
            </a:prstGeom>
            <a:solidFill>
              <a:srgbClr val="FF87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14" name="그림 13"/>
            <p:cNvPicPr>
              <a:picLocks noChangeAspect="1"/>
            </p:cNvPicPr>
            <p:nvPr/>
          </p:nvPicPr>
          <p:blipFill rotWithShape="1">
            <a:blip r:embed="rId2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331640" y="3429000"/>
              <a:ext cx="7812360" cy="3436697"/>
            </a:xfrm>
            <a:prstGeom prst="rect">
              <a:avLst/>
            </a:prstGeom>
          </p:spPr>
        </p:pic>
      </p:grpSp>
      <p:sp>
        <p:nvSpPr>
          <p:cNvPr id="15" name="TextBox 14"/>
          <p:cNvSpPr txBox="1"/>
          <p:nvPr/>
        </p:nvSpPr>
        <p:spPr>
          <a:xfrm>
            <a:off x="251520" y="6309320"/>
            <a:ext cx="54726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동아출판 </a:t>
            </a:r>
            <a:r>
              <a:rPr lang="en-US" altLang="ko-KR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[P</a:t>
            </a:r>
            <a:r>
              <a:rPr lang="en-US" altLang="ko-KR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. 88~93] </a:t>
            </a:r>
            <a:r>
              <a:rPr lang="ko-KR" altLang="en-US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우리반 행복 저금통 프로그램</a:t>
            </a:r>
            <a:endParaRPr lang="en-US" altLang="ko-KR" dirty="0">
              <a:solidFill>
                <a:schemeClr val="bg1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555391F4-C244-49E7-A951-F04EB3CC53A8}"/>
              </a:ext>
            </a:extLst>
          </p:cNvPr>
          <p:cNvSpPr txBox="1"/>
          <p:nvPr/>
        </p:nvSpPr>
        <p:spPr>
          <a:xfrm>
            <a:off x="251520" y="3729806"/>
            <a:ext cx="316835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3-1. </a:t>
            </a:r>
            <a:r>
              <a:rPr lang="ko-KR" altLang="en-US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목표 작품 보기</a:t>
            </a:r>
            <a:endParaRPr lang="en-US" altLang="ko-KR" dirty="0">
              <a:solidFill>
                <a:schemeClr val="bg1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>
              <a:lnSpc>
                <a:spcPct val="150000"/>
              </a:lnSpc>
            </a:pPr>
            <a:r>
              <a:rPr lang="en-US" altLang="ko-KR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3-2. </a:t>
            </a:r>
            <a:r>
              <a:rPr lang="ko-KR" altLang="en-US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알고리즘 설계</a:t>
            </a:r>
          </a:p>
        </p:txBody>
      </p:sp>
    </p:spTree>
    <p:extLst>
      <p:ext uri="{BB962C8B-B14F-4D97-AF65-F5344CB8AC3E}">
        <p14:creationId xmlns:p14="http://schemas.microsoft.com/office/powerpoint/2010/main" val="22671286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직사각형 8"/>
          <p:cNvSpPr/>
          <p:nvPr/>
        </p:nvSpPr>
        <p:spPr>
          <a:xfrm>
            <a:off x="431540" y="1678842"/>
            <a:ext cx="8280920" cy="4990518"/>
          </a:xfrm>
          <a:prstGeom prst="rect">
            <a:avLst/>
          </a:prstGeom>
          <a:solidFill>
            <a:srgbClr val="F9F9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xmlns="" id="{70184C2A-ED5E-4BE5-8899-D8CBEA07CBF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91680" y="1988840"/>
            <a:ext cx="5976664" cy="3449618"/>
          </a:xfrm>
          <a:prstGeom prst="rect">
            <a:avLst/>
          </a:prstGeom>
        </p:spPr>
      </p:pic>
      <p:sp>
        <p:nvSpPr>
          <p:cNvPr id="22" name="직사각형 21">
            <a:extLst>
              <a:ext uri="{FF2B5EF4-FFF2-40B4-BE49-F238E27FC236}">
                <a16:creationId xmlns:a16="http://schemas.microsoft.com/office/drawing/2014/main" xmlns="" id="{F8028351-7C40-4EF7-9976-B967B8BA7664}"/>
              </a:ext>
            </a:extLst>
          </p:cNvPr>
          <p:cNvSpPr/>
          <p:nvPr/>
        </p:nvSpPr>
        <p:spPr>
          <a:xfrm>
            <a:off x="0" y="0"/>
            <a:ext cx="9144000" cy="715402"/>
          </a:xfrm>
          <a:prstGeom prst="rect">
            <a:avLst/>
          </a:prstGeom>
          <a:solidFill>
            <a:srgbClr val="32D2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ko-KR" altLang="en-US" sz="20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xmlns="" id="{EABC1CF1-730F-4E34-A147-BC0EC5CA59DA}"/>
              </a:ext>
            </a:extLst>
          </p:cNvPr>
          <p:cNvSpPr txBox="1"/>
          <p:nvPr/>
        </p:nvSpPr>
        <p:spPr>
          <a:xfrm>
            <a:off x="251520" y="157646"/>
            <a:ext cx="38884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b="1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3-1</a:t>
            </a:r>
            <a:r>
              <a:rPr lang="en-US" altLang="ko-KR" sz="2000" b="1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. </a:t>
            </a:r>
            <a:r>
              <a:rPr lang="ko-KR" altLang="en-US" sz="2000" b="1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목표 작품 보기</a:t>
            </a:r>
            <a:endParaRPr lang="ko-KR" altLang="en-US" sz="2000" b="1" dirty="0">
              <a:solidFill>
                <a:schemeClr val="bg1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grpSp>
        <p:nvGrpSpPr>
          <p:cNvPr id="2" name="그룹 1"/>
          <p:cNvGrpSpPr/>
          <p:nvPr/>
        </p:nvGrpSpPr>
        <p:grpSpPr>
          <a:xfrm>
            <a:off x="1178515" y="5541721"/>
            <a:ext cx="6786971" cy="713652"/>
            <a:chOff x="976098" y="5439445"/>
            <a:chExt cx="6786971" cy="713652"/>
          </a:xfrm>
        </p:grpSpPr>
        <p:sp>
          <p:nvSpPr>
            <p:cNvPr id="24" name="모서리가 둥근 직사각형 14">
              <a:extLst>
                <a:ext uri="{FF2B5EF4-FFF2-40B4-BE49-F238E27FC236}">
                  <a16:creationId xmlns:a16="http://schemas.microsoft.com/office/drawing/2014/main" xmlns="" id="{2456F13B-339C-495F-9A98-9A281664D23A}"/>
                </a:ext>
              </a:extLst>
            </p:cNvPr>
            <p:cNvSpPr/>
            <p:nvPr/>
          </p:nvSpPr>
          <p:spPr>
            <a:xfrm>
              <a:off x="1380930" y="5677759"/>
              <a:ext cx="6382139" cy="475338"/>
            </a:xfrm>
            <a:prstGeom prst="roundRect">
              <a:avLst/>
            </a:prstGeom>
            <a:solidFill>
              <a:srgbClr val="FFE680"/>
            </a:solidFill>
            <a:ln>
              <a:solidFill>
                <a:srgbClr val="FCC75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600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Q. </a:t>
              </a:r>
              <a:r>
                <a:rPr lang="ko-KR" altLang="en-US" sz="1600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편식하지 않기 오브젝트를 클릭하면 어떤 변화가 나타나나요</a:t>
              </a:r>
              <a:r>
                <a:rPr lang="en-US" altLang="ko-KR" sz="1600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?</a:t>
              </a:r>
            </a:p>
          </p:txBody>
        </p:sp>
        <p:pic>
          <p:nvPicPr>
            <p:cNvPr id="25" name="그림 24">
              <a:extLst>
                <a:ext uri="{FF2B5EF4-FFF2-40B4-BE49-F238E27FC236}">
                  <a16:creationId xmlns:a16="http://schemas.microsoft.com/office/drawing/2014/main" xmlns="" id="{7B350262-834F-41D7-ACEC-4748332ECE4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6098" y="5439445"/>
              <a:ext cx="809665" cy="498781"/>
            </a:xfrm>
            <a:prstGeom prst="rect">
              <a:avLst/>
            </a:prstGeom>
          </p:spPr>
        </p:pic>
      </p:grpSp>
      <p:sp>
        <p:nvSpPr>
          <p:cNvPr id="8" name="모서리가 둥근 직사각형 10">
            <a:extLst>
              <a:ext uri="{FF2B5EF4-FFF2-40B4-BE49-F238E27FC236}">
                <a16:creationId xmlns:a16="http://schemas.microsoft.com/office/drawing/2014/main" xmlns="" id="{F7E3B354-586E-40B7-A1C3-629ECBA08EE4}"/>
              </a:ext>
            </a:extLst>
          </p:cNvPr>
          <p:cNvSpPr/>
          <p:nvPr/>
        </p:nvSpPr>
        <p:spPr>
          <a:xfrm>
            <a:off x="971600" y="959453"/>
            <a:ext cx="7200800" cy="475338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32D27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b="1" dirty="0">
                <a:solidFill>
                  <a:srgbClr val="32D27D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만들어야 </a:t>
            </a:r>
            <a:r>
              <a:rPr lang="ko-KR" altLang="en-US" b="1" dirty="0" smtClean="0">
                <a:solidFill>
                  <a:srgbClr val="32D27D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할 </a:t>
            </a:r>
            <a:r>
              <a:rPr lang="ko-KR" altLang="en-US" b="1" dirty="0">
                <a:solidFill>
                  <a:srgbClr val="32D27D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작품을 먼저 살펴봅시다</a:t>
            </a:r>
            <a:r>
              <a:rPr lang="en-US" altLang="ko-KR" b="1" dirty="0">
                <a:solidFill>
                  <a:srgbClr val="32D27D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7210638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직사각형 8"/>
          <p:cNvSpPr/>
          <p:nvPr/>
        </p:nvSpPr>
        <p:spPr>
          <a:xfrm>
            <a:off x="431540" y="1678842"/>
            <a:ext cx="8280920" cy="4990518"/>
          </a:xfrm>
          <a:prstGeom prst="rect">
            <a:avLst/>
          </a:prstGeom>
          <a:solidFill>
            <a:srgbClr val="F9F9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xmlns="" id="{70184C2A-ED5E-4BE5-8899-D8CBEA07CBF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91680" y="1988840"/>
            <a:ext cx="5976664" cy="3449618"/>
          </a:xfrm>
          <a:prstGeom prst="rect">
            <a:avLst/>
          </a:prstGeom>
        </p:spPr>
      </p:pic>
      <p:sp>
        <p:nvSpPr>
          <p:cNvPr id="22" name="직사각형 21">
            <a:extLst>
              <a:ext uri="{FF2B5EF4-FFF2-40B4-BE49-F238E27FC236}">
                <a16:creationId xmlns:a16="http://schemas.microsoft.com/office/drawing/2014/main" xmlns="" id="{F8028351-7C40-4EF7-9976-B967B8BA7664}"/>
              </a:ext>
            </a:extLst>
          </p:cNvPr>
          <p:cNvSpPr/>
          <p:nvPr/>
        </p:nvSpPr>
        <p:spPr>
          <a:xfrm>
            <a:off x="0" y="0"/>
            <a:ext cx="9144000" cy="715402"/>
          </a:xfrm>
          <a:prstGeom prst="rect">
            <a:avLst/>
          </a:prstGeom>
          <a:solidFill>
            <a:srgbClr val="32D2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ko-KR" altLang="en-US" sz="20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xmlns="" id="{EABC1CF1-730F-4E34-A147-BC0EC5CA59DA}"/>
              </a:ext>
            </a:extLst>
          </p:cNvPr>
          <p:cNvSpPr txBox="1"/>
          <p:nvPr/>
        </p:nvSpPr>
        <p:spPr>
          <a:xfrm>
            <a:off x="251520" y="157646"/>
            <a:ext cx="38884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b="1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3-1</a:t>
            </a:r>
            <a:r>
              <a:rPr lang="en-US" altLang="ko-KR" sz="2000" b="1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. </a:t>
            </a:r>
            <a:r>
              <a:rPr lang="ko-KR" altLang="en-US" sz="2000" b="1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목표 작품 보기</a:t>
            </a:r>
            <a:endParaRPr lang="ko-KR" altLang="en-US" sz="2000" b="1" dirty="0">
              <a:solidFill>
                <a:schemeClr val="bg1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grpSp>
        <p:nvGrpSpPr>
          <p:cNvPr id="2" name="그룹 1"/>
          <p:cNvGrpSpPr/>
          <p:nvPr/>
        </p:nvGrpSpPr>
        <p:grpSpPr>
          <a:xfrm>
            <a:off x="1178515" y="5541721"/>
            <a:ext cx="6786971" cy="713652"/>
            <a:chOff x="976098" y="5439445"/>
            <a:chExt cx="6786971" cy="713652"/>
          </a:xfrm>
        </p:grpSpPr>
        <p:sp>
          <p:nvSpPr>
            <p:cNvPr id="24" name="모서리가 둥근 직사각형 14">
              <a:extLst>
                <a:ext uri="{FF2B5EF4-FFF2-40B4-BE49-F238E27FC236}">
                  <a16:creationId xmlns:a16="http://schemas.microsoft.com/office/drawing/2014/main" xmlns="" id="{2456F13B-339C-495F-9A98-9A281664D23A}"/>
                </a:ext>
              </a:extLst>
            </p:cNvPr>
            <p:cNvSpPr/>
            <p:nvPr/>
          </p:nvSpPr>
          <p:spPr>
            <a:xfrm>
              <a:off x="1380930" y="5677759"/>
              <a:ext cx="6382139" cy="475338"/>
            </a:xfrm>
            <a:prstGeom prst="roundRect">
              <a:avLst/>
            </a:prstGeom>
            <a:solidFill>
              <a:srgbClr val="FFE680"/>
            </a:solidFill>
            <a:ln>
              <a:solidFill>
                <a:srgbClr val="FCC75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600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Q. </a:t>
              </a:r>
              <a:r>
                <a:rPr lang="ko-KR" altLang="en-US" sz="1600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다른 오브젝트를 클릭하면 점수가 어떻게 변화하나요</a:t>
              </a:r>
              <a:r>
                <a:rPr lang="en-US" altLang="ko-KR" sz="1600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?</a:t>
              </a:r>
            </a:p>
          </p:txBody>
        </p:sp>
        <p:pic>
          <p:nvPicPr>
            <p:cNvPr id="25" name="그림 24">
              <a:extLst>
                <a:ext uri="{FF2B5EF4-FFF2-40B4-BE49-F238E27FC236}">
                  <a16:creationId xmlns:a16="http://schemas.microsoft.com/office/drawing/2014/main" xmlns="" id="{7B350262-834F-41D7-ACEC-4748332ECE4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6098" y="5439445"/>
              <a:ext cx="809665" cy="498781"/>
            </a:xfrm>
            <a:prstGeom prst="rect">
              <a:avLst/>
            </a:prstGeom>
          </p:spPr>
        </p:pic>
      </p:grpSp>
      <p:sp>
        <p:nvSpPr>
          <p:cNvPr id="8" name="모서리가 둥근 직사각형 10">
            <a:extLst>
              <a:ext uri="{FF2B5EF4-FFF2-40B4-BE49-F238E27FC236}">
                <a16:creationId xmlns:a16="http://schemas.microsoft.com/office/drawing/2014/main" xmlns="" id="{F7E3B354-586E-40B7-A1C3-629ECBA08EE4}"/>
              </a:ext>
            </a:extLst>
          </p:cNvPr>
          <p:cNvSpPr/>
          <p:nvPr/>
        </p:nvSpPr>
        <p:spPr>
          <a:xfrm>
            <a:off x="971600" y="959453"/>
            <a:ext cx="7200800" cy="475338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32D27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b="1" dirty="0">
                <a:solidFill>
                  <a:srgbClr val="32D27D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만들어야 </a:t>
            </a:r>
            <a:r>
              <a:rPr lang="ko-KR" altLang="en-US" b="1" dirty="0" smtClean="0">
                <a:solidFill>
                  <a:srgbClr val="32D27D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할 </a:t>
            </a:r>
            <a:r>
              <a:rPr lang="ko-KR" altLang="en-US" b="1" dirty="0">
                <a:solidFill>
                  <a:srgbClr val="32D27D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작품을 먼저 살펴봅시다</a:t>
            </a:r>
            <a:r>
              <a:rPr lang="en-US" altLang="ko-KR" b="1" dirty="0">
                <a:solidFill>
                  <a:srgbClr val="32D27D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487945617"/>
      </p:ext>
    </p:extLst>
  </p:cSld>
  <p:clrMapOvr>
    <a:masterClrMapping/>
  </p:clrMapOvr>
</p:sld>
</file>

<file path=ppt/theme/theme1.xml><?xml version="1.0" encoding="utf-8"?>
<a:theme xmlns:a="http://schemas.openxmlformats.org/drawingml/2006/main" name="표지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2">
            <a:lumMod val="90000"/>
            <a:alpha val="50000"/>
          </a:scheme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10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표지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2">
            <a:lumMod val="90000"/>
            <a:alpha val="50000"/>
          </a:scheme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3.xml><?xml version="1.0" encoding="utf-8"?>
<a:theme xmlns:a="http://schemas.openxmlformats.org/drawingml/2006/main" name="2_표지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2">
            <a:lumMod val="90000"/>
            <a:alpha val="50000"/>
          </a:scheme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4.xml><?xml version="1.0" encoding="utf-8"?>
<a:theme xmlns:a="http://schemas.openxmlformats.org/drawingml/2006/main" name="3_표지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2">
            <a:lumMod val="90000"/>
            <a:alpha val="50000"/>
          </a:scheme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5.xml><?xml version="1.0" encoding="utf-8"?>
<a:theme xmlns:a="http://schemas.openxmlformats.org/drawingml/2006/main" name="챕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1_챕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2_챕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3_챕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3082</TotalTime>
  <Words>819</Words>
  <Application>Microsoft Office PowerPoint</Application>
  <PresentationFormat>화면 슬라이드 쇼(4:3)</PresentationFormat>
  <Paragraphs>165</Paragraphs>
  <Slides>36</Slides>
  <Notes>26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8</vt:i4>
      </vt:variant>
      <vt:variant>
        <vt:lpstr>슬라이드 제목</vt:lpstr>
      </vt:variant>
      <vt:variant>
        <vt:i4>36</vt:i4>
      </vt:variant>
    </vt:vector>
  </HeadingPairs>
  <TitlesOfParts>
    <vt:vector size="48" baseType="lpstr">
      <vt:lpstr>나눔고딕</vt:lpstr>
      <vt:lpstr>Arial</vt:lpstr>
      <vt:lpstr>맑은 고딕</vt:lpstr>
      <vt:lpstr>나눔바른고딕</vt:lpstr>
      <vt:lpstr>표지</vt:lpstr>
      <vt:lpstr>1_표지</vt:lpstr>
      <vt:lpstr>2_표지</vt:lpstr>
      <vt:lpstr>3_표지</vt:lpstr>
      <vt:lpstr>챕터</vt:lpstr>
      <vt:lpstr>1_챕터</vt:lpstr>
      <vt:lpstr>2_챕터</vt:lpstr>
      <vt:lpstr>3_챕터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naver</dc:creator>
  <cp:lastModifiedBy>CONNECT</cp:lastModifiedBy>
  <cp:revision>442</cp:revision>
  <dcterms:created xsi:type="dcterms:W3CDTF">2015-06-03T10:01:02Z</dcterms:created>
  <dcterms:modified xsi:type="dcterms:W3CDTF">2019-07-04T05:21:46Z</dcterms:modified>
</cp:coreProperties>
</file>