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4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6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7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52" r:id="rId1"/>
    <p:sldMasterId id="2147483663" r:id="rId2"/>
    <p:sldMasterId id="2147483667" r:id="rId3"/>
    <p:sldMasterId id="2147483671" r:id="rId4"/>
    <p:sldMasterId id="2147483650" r:id="rId5"/>
    <p:sldMasterId id="2147483675" r:id="rId6"/>
    <p:sldMasterId id="2147483679" r:id="rId7"/>
    <p:sldMasterId id="2147483683" r:id="rId8"/>
  </p:sldMasterIdLst>
  <p:notesMasterIdLst>
    <p:notesMasterId r:id="rId32"/>
  </p:notesMasterIdLst>
  <p:handoutMasterIdLst>
    <p:handoutMasterId r:id="rId33"/>
  </p:handoutMasterIdLst>
  <p:sldIdLst>
    <p:sldId id="337" r:id="rId9"/>
    <p:sldId id="343" r:id="rId10"/>
    <p:sldId id="350" r:id="rId11"/>
    <p:sldId id="305" r:id="rId12"/>
    <p:sldId id="351" r:id="rId13"/>
    <p:sldId id="310" r:id="rId14"/>
    <p:sldId id="352" r:id="rId15"/>
    <p:sldId id="312" r:id="rId16"/>
    <p:sldId id="386" r:id="rId17"/>
    <p:sldId id="358" r:id="rId18"/>
    <p:sldId id="387" r:id="rId19"/>
    <p:sldId id="359" r:id="rId20"/>
    <p:sldId id="389" r:id="rId21"/>
    <p:sldId id="388" r:id="rId22"/>
    <p:sldId id="390" r:id="rId23"/>
    <p:sldId id="384" r:id="rId24"/>
    <p:sldId id="368" r:id="rId25"/>
    <p:sldId id="391" r:id="rId26"/>
    <p:sldId id="331" r:id="rId27"/>
    <p:sldId id="372" r:id="rId28"/>
    <p:sldId id="332" r:id="rId29"/>
    <p:sldId id="385" r:id="rId30"/>
    <p:sldId id="336" r:id="rId31"/>
  </p:sldIdLst>
  <p:sldSz cx="9144000" cy="6858000" type="screen4x3"/>
  <p:notesSz cx="6858000" cy="9144000"/>
  <p:embeddedFontLst>
    <p:embeddedFont>
      <p:font typeface="나눔고딕" panose="020D0604000000000000" pitchFamily="50" charset="-127"/>
      <p:regular r:id="rId34"/>
      <p:bold r:id="rId35"/>
    </p:embeddedFont>
    <p:embeddedFont>
      <p:font typeface="맑은 고딕" panose="020B0503020000020004" pitchFamily="50" charset="-127"/>
      <p:regular r:id="rId36"/>
      <p:bold r:id="rId37"/>
    </p:embeddedFont>
    <p:embeddedFont>
      <p:font typeface="나눔바른고딕" panose="020B0603020101020101" pitchFamily="50" charset="-127"/>
      <p:regular r:id="rId38"/>
      <p:bold r:id="rId39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770"/>
    <a:srgbClr val="26BB6C"/>
    <a:srgbClr val="0C8947"/>
    <a:srgbClr val="73D691"/>
    <a:srgbClr val="FF7F67"/>
    <a:srgbClr val="8B7EE8"/>
    <a:srgbClr val="9CB747"/>
    <a:srgbClr val="CE77E5"/>
    <a:srgbClr val="FFCB52"/>
    <a:srgbClr val="32D2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63" autoAdjust="0"/>
    <p:restoredTop sz="92565" autoAdjust="0"/>
  </p:normalViewPr>
  <p:slideViewPr>
    <p:cSldViewPr>
      <p:cViewPr varScale="1">
        <p:scale>
          <a:sx n="82" d="100"/>
          <a:sy n="82" d="100"/>
        </p:scale>
        <p:origin x="571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26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font" Target="fonts/font6.fntdata"/><Relationship Id="rId21" Type="http://schemas.openxmlformats.org/officeDocument/2006/relationships/slide" Target="slides/slide13.xml"/><Relationship Id="rId34" Type="http://schemas.openxmlformats.org/officeDocument/2006/relationships/font" Target="fonts/font1.fntdata"/><Relationship Id="rId42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4.fntdata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font" Target="fonts/font3.fntdata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font" Target="fonts/font2.fntdata"/><Relationship Id="rId43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handoutMaster" Target="handoutMasters/handoutMaster1.xml"/><Relationship Id="rId38" Type="http://schemas.openxmlformats.org/officeDocument/2006/relationships/font" Target="fonts/font5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C9BA26-29F9-4D06-8D8E-B66C9F8FC136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01AC39-D377-4F66-B2DF-88595F7167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543652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4CED1C-4AD6-4E6C-AEDE-06D0D159C11B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A384EB-51A0-4A46-8619-2EEC865D80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940558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/>
              <a:t>링크 영상 재생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21191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82399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92198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92198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31526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200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엔트리봇이</a:t>
            </a:r>
            <a:r>
              <a:rPr lang="ko-KR" altLang="en-US" sz="12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오른쪽으로 이동합니다</a:t>
            </a:r>
            <a:r>
              <a:rPr lang="en-US" altLang="ko-KR" sz="12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46311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sz="12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‘</a:t>
            </a:r>
            <a:r>
              <a:rPr lang="ko-KR" altLang="en-US" sz="12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안녕</a:t>
            </a:r>
            <a:r>
              <a:rPr lang="en-US" altLang="ko-KR" sz="12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!’</a:t>
            </a:r>
            <a:r>
              <a:rPr lang="ko-KR" altLang="en-US" sz="12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이라고 인사를 합니다</a:t>
            </a:r>
            <a:r>
              <a:rPr lang="en-US" altLang="ko-KR" sz="12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97215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95798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50728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477235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86116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4048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일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연결선 5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일반</a:t>
            </a:r>
          </a:p>
        </p:txBody>
      </p:sp>
      <p:sp>
        <p:nvSpPr>
          <p:cNvPr id="10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45pt</a:t>
            </a:r>
            <a:endParaRPr lang="ko-KR" altLang="en-US" dirty="0"/>
          </a:p>
        </p:txBody>
      </p:sp>
      <p:sp>
        <p:nvSpPr>
          <p:cNvPr id="15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작성자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</a:p>
          <a:p>
            <a:r>
              <a:rPr lang="ko-KR" altLang="en-US" dirty="0"/>
              <a:t>소속팀 </a:t>
            </a:r>
            <a:r>
              <a:rPr lang="en-US" altLang="ko-KR" dirty="0"/>
              <a:t>/ </a:t>
            </a:r>
            <a:r>
              <a:rPr lang="ko-KR" altLang="en-US" dirty="0"/>
              <a:t>상위부서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28820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일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연결선 5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일반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0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45pt</a:t>
            </a:r>
            <a:endParaRPr lang="ko-KR" altLang="en-US" dirty="0"/>
          </a:p>
        </p:txBody>
      </p:sp>
      <p:sp>
        <p:nvSpPr>
          <p:cNvPr id="15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작성자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</a:p>
          <a:p>
            <a:r>
              <a:rPr lang="ko-KR" altLang="en-US" dirty="0"/>
              <a:t>소속팀 </a:t>
            </a:r>
            <a:r>
              <a:rPr lang="en-US" altLang="ko-KR" dirty="0"/>
              <a:t>/ </a:t>
            </a:r>
            <a:r>
              <a:rPr lang="ko-KR" altLang="en-US" dirty="0"/>
              <a:t>상위부서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31640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대외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/>
              <a:t/>
            </a:r>
            <a:br>
              <a:rPr lang="en-US" altLang="ko-KR"/>
            </a:br>
            <a:r>
              <a:rPr lang="ko-KR" altLang="en-US"/>
              <a:t>나눔바른고딕 </a:t>
            </a:r>
            <a:r>
              <a:rPr lang="en-US" altLang="ko-KR"/>
              <a:t>R, </a:t>
            </a:r>
            <a:r>
              <a:rPr lang="en-US" altLang="ko-KR" dirty="0"/>
              <a:t>45pt</a:t>
            </a:r>
            <a:endParaRPr lang="ko-KR" altLang="en-US" dirty="0"/>
          </a:p>
        </p:txBody>
      </p:sp>
      <p:sp>
        <p:nvSpPr>
          <p:cNvPr id="10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대외비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2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작성자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</a:p>
          <a:p>
            <a:r>
              <a:rPr lang="ko-KR" altLang="en-US" dirty="0"/>
              <a:t>소속팀 </a:t>
            </a:r>
            <a:r>
              <a:rPr lang="en-US" altLang="ko-KR" dirty="0"/>
              <a:t>/ </a:t>
            </a:r>
            <a:r>
              <a:rPr lang="ko-KR" altLang="en-US" dirty="0"/>
              <a:t>상위부서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  <a:endParaRPr lang="ko-KR" altLang="en-US" dirty="0"/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70851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기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45pt</a:t>
            </a:r>
            <a:endParaRPr lang="ko-KR" altLang="en-US" dirty="0"/>
          </a:p>
        </p:txBody>
      </p:sp>
      <p:sp>
        <p:nvSpPr>
          <p:cNvPr id="10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기밀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2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작성자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</a:p>
          <a:p>
            <a:r>
              <a:rPr lang="ko-KR" altLang="en-US" dirty="0"/>
              <a:t>소속팀 </a:t>
            </a:r>
            <a:r>
              <a:rPr lang="en-US" altLang="ko-KR" dirty="0"/>
              <a:t>/ </a:t>
            </a:r>
            <a:r>
              <a:rPr lang="ko-KR" altLang="en-US" dirty="0"/>
              <a:t>상위부서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  <a:endParaRPr lang="ko-KR" altLang="en-US" dirty="0"/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85324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2"/>
          <p:cNvSpPr>
            <a:spLocks noGrp="1"/>
          </p:cNvSpPr>
          <p:nvPr>
            <p:ph idx="1" hasCustomPrompt="1"/>
          </p:nvPr>
        </p:nvSpPr>
        <p:spPr>
          <a:xfrm>
            <a:off x="432000" y="1206000"/>
            <a:ext cx="7596384" cy="4527256"/>
          </a:xfrm>
          <a:prstGeom prst="rect">
            <a:avLst/>
          </a:prstGeom>
        </p:spPr>
        <p:txBody>
          <a:bodyPr lIns="0" tIns="0" rIns="0" bIns="0"/>
          <a:lstStyle>
            <a:lvl1pPr marL="266700" indent="-266700" rtl="0" eaLnBrk="1" latinLnBrk="1" hangingPunct="1">
              <a:lnSpc>
                <a:spcPct val="150000"/>
              </a:lnSpc>
              <a:spcBef>
                <a:spcPts val="10"/>
              </a:spcBef>
              <a:buFont typeface="+mj-lt"/>
              <a:buAutoNum type="arabicPeriod"/>
              <a:defRPr lang="ko-KR" altLang="en-US" sz="1400" b="1" kern="1200" spc="0" baseline="0" dirty="0" smtClean="0">
                <a:ln>
                  <a:noFill/>
                </a:ln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1pPr>
            <a:lvl2pPr marL="266700" indent="0" rtl="0" eaLnBrk="1" latinLnBrk="1" hangingPunct="1">
              <a:lnSpc>
                <a:spcPct val="150000"/>
              </a:lnSpc>
              <a:spcBef>
                <a:spcPts val="10"/>
              </a:spcBef>
              <a:buFont typeface="+mj-lt"/>
              <a:buNone/>
              <a:defRPr lang="ko-KR" altLang="en-US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2pPr>
            <a:lvl3pPr marL="446087" indent="0">
              <a:lnSpc>
                <a:spcPct val="150000"/>
              </a:lnSpc>
              <a:spcBef>
                <a:spcPts val="30"/>
              </a:spcBef>
              <a:buFontTx/>
              <a:buNone/>
              <a:defRPr lang="en-US" altLang="ko-KR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3pPr>
            <a:lvl4pPr marL="625475" indent="0">
              <a:lnSpc>
                <a:spcPct val="150000"/>
              </a:lnSpc>
              <a:spcBef>
                <a:spcPts val="10"/>
              </a:spcBef>
              <a:buFontTx/>
              <a:buNone/>
              <a:defRPr lang="ko-KR" altLang="en-US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4pPr>
            <a:lvl5pPr marL="648000" indent="0">
              <a:lnSpc>
                <a:spcPct val="150000"/>
              </a:lnSpc>
              <a:spcBef>
                <a:spcPts val="10"/>
              </a:spcBef>
              <a:buFontTx/>
              <a:buNone/>
              <a:defRPr lang="en-US" altLang="ko-KR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5pPr>
            <a:lvl6pPr marL="828000" indent="0">
              <a:lnSpc>
                <a:spcPct val="150000"/>
              </a:lnSpc>
              <a:spcBef>
                <a:spcPts val="10"/>
              </a:spcBef>
              <a:buFontTx/>
              <a:buNone/>
              <a:defRPr lang="en-US" altLang="ko-KR" sz="1100" kern="1200" spc="-20" baseline="0" smtClean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6pPr>
          </a:lstStyle>
          <a:p>
            <a:pPr lvl="0"/>
            <a:r>
              <a:rPr lang="ko-KR" altLang="en-US" dirty="0"/>
              <a:t>마스터 텍스트  스타일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B, 14pt</a:t>
            </a:r>
            <a:endParaRPr lang="ko-KR" altLang="en-US" dirty="0"/>
          </a:p>
          <a:p>
            <a:pPr lvl="1"/>
            <a:r>
              <a:rPr lang="ko-KR" altLang="en-US" dirty="0"/>
              <a:t>둘째 수준  </a:t>
            </a:r>
            <a:r>
              <a:rPr lang="en-US" altLang="ko-KR" dirty="0"/>
              <a:t>: 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11pt</a:t>
            </a:r>
            <a:endParaRPr lang="ko-KR" altLang="en-US" dirty="0"/>
          </a:p>
          <a:p>
            <a:pPr lvl="2"/>
            <a:r>
              <a:rPr lang="ko-KR" altLang="en-US" dirty="0"/>
              <a:t>셋째 수준</a:t>
            </a:r>
            <a:endParaRPr lang="en-US" altLang="ko-KR" dirty="0"/>
          </a:p>
          <a:p>
            <a:pPr lvl="3"/>
            <a:r>
              <a:rPr lang="ko-KR" altLang="en-US" dirty="0"/>
              <a:t>넷째 수준</a:t>
            </a:r>
          </a:p>
          <a:p>
            <a:pPr lvl="4"/>
            <a:endParaRPr lang="en-US" altLang="ko-KR" dirty="0"/>
          </a:p>
        </p:txBody>
      </p:sp>
      <p:sp>
        <p:nvSpPr>
          <p:cNvPr id="5" name="제목 1"/>
          <p:cNvSpPr txBox="1">
            <a:spLocks/>
          </p:cNvSpPr>
          <p:nvPr userDrawn="1"/>
        </p:nvSpPr>
        <p:spPr>
          <a:xfrm>
            <a:off x="423154" y="401742"/>
            <a:ext cx="719600" cy="24622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algn="l" defTabSz="914400" rtl="0" eaLnBrk="1" latinLnBrk="1" hangingPunct="1">
              <a:spcBef>
                <a:spcPct val="0"/>
              </a:spcBef>
              <a:buNone/>
              <a:defRPr lang="ko-KR" altLang="en-US" sz="1600" b="1" kern="1200" spc="-20" baseline="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j-cs"/>
              </a:defRPr>
            </a:lvl1pPr>
          </a:lstStyle>
          <a:p>
            <a:r>
              <a:rPr lang="ko-KR" altLang="en-US" dirty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목차</a:t>
            </a:r>
          </a:p>
        </p:txBody>
      </p:sp>
    </p:spTree>
    <p:extLst>
      <p:ext uri="{BB962C8B-B14F-4D97-AF65-F5344CB8AC3E}">
        <p14:creationId xmlns:p14="http://schemas.microsoft.com/office/powerpoint/2010/main" val="40028711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챕터 타이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 hasCustomPrompt="1"/>
          </p:nvPr>
        </p:nvSpPr>
        <p:spPr>
          <a:xfrm>
            <a:off x="392400" y="338400"/>
            <a:ext cx="8280000" cy="206304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algn="l" defTabSz="914400" rtl="0" eaLnBrk="1" latinLnBrk="1" hangingPunct="1">
              <a:lnSpc>
                <a:spcPct val="110000"/>
              </a:lnSpc>
              <a:spcBef>
                <a:spcPct val="0"/>
              </a:spcBef>
              <a:buNone/>
              <a:defRPr lang="ko-KR" altLang="en-US" sz="3600" kern="1200" spc="-2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1.</a:t>
            </a:r>
            <a:b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</a:br>
            <a:r>
              <a:rPr lang="ko-KR" altLang="en-US" dirty="0" err="1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챕터</a:t>
            </a:r>
            <a:r>
              <a:rPr lang="ko-KR" altLang="en-US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 제목 </a:t>
            </a: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:</a:t>
            </a:r>
            <a:b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</a:br>
            <a:r>
              <a:rPr lang="ko-KR" altLang="en-US" dirty="0" err="1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나눔바른고딕</a:t>
            </a:r>
            <a:r>
              <a:rPr lang="ko-KR" altLang="en-US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 </a:t>
            </a: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R, 36pt</a:t>
            </a:r>
            <a:endParaRPr lang="ko-KR" altLang="en-US" dirty="0">
              <a:gradFill>
                <a:gsLst>
                  <a:gs pos="0">
                    <a:srgbClr val="00C73C"/>
                  </a:gs>
                  <a:gs pos="100000">
                    <a:srgbClr val="00C73C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5885030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마지막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 userDrawn="1"/>
        </p:nvSpPr>
        <p:spPr>
          <a:xfrm>
            <a:off x="430604" y="274875"/>
            <a:ext cx="6553729" cy="179299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en-US" altLang="ko-KR" sz="3600" kern="1200" spc="-20" baseline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End Of Document.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Thank You.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  <a:endParaRPr lang="ko-KR" altLang="en-US" sz="2000" dirty="0">
              <a:solidFill>
                <a:srgbClr val="00D296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791922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2"/>
          <p:cNvSpPr>
            <a:spLocks noGrp="1"/>
          </p:cNvSpPr>
          <p:nvPr>
            <p:ph idx="1" hasCustomPrompt="1"/>
          </p:nvPr>
        </p:nvSpPr>
        <p:spPr>
          <a:xfrm>
            <a:off x="432000" y="1206000"/>
            <a:ext cx="7596384" cy="4527256"/>
          </a:xfrm>
          <a:prstGeom prst="rect">
            <a:avLst/>
          </a:prstGeom>
        </p:spPr>
        <p:txBody>
          <a:bodyPr lIns="0" tIns="0" rIns="0" bIns="0"/>
          <a:lstStyle>
            <a:lvl1pPr marL="266700" indent="-266700" rtl="0" eaLnBrk="1" latinLnBrk="1" hangingPunct="1">
              <a:lnSpc>
                <a:spcPct val="150000"/>
              </a:lnSpc>
              <a:spcBef>
                <a:spcPts val="10"/>
              </a:spcBef>
              <a:buFont typeface="+mj-lt"/>
              <a:buAutoNum type="arabicPeriod"/>
              <a:defRPr lang="ko-KR" altLang="en-US" sz="1400" b="1" kern="1200" spc="0" baseline="0" dirty="0" smtClean="0">
                <a:ln>
                  <a:noFill/>
                </a:ln>
                <a:solidFill>
                  <a:srgbClr val="6AB7D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1pPr>
            <a:lvl2pPr marL="266700" indent="0" rtl="0" eaLnBrk="1" latinLnBrk="1" hangingPunct="1">
              <a:lnSpc>
                <a:spcPct val="150000"/>
              </a:lnSpc>
              <a:spcBef>
                <a:spcPts val="10"/>
              </a:spcBef>
              <a:buFont typeface="+mj-lt"/>
              <a:buNone/>
              <a:defRPr lang="ko-KR" altLang="en-US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2pPr>
            <a:lvl3pPr marL="446087" indent="0">
              <a:lnSpc>
                <a:spcPct val="150000"/>
              </a:lnSpc>
              <a:spcBef>
                <a:spcPts val="30"/>
              </a:spcBef>
              <a:buFontTx/>
              <a:buNone/>
              <a:defRPr lang="en-US" altLang="ko-KR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3pPr>
            <a:lvl4pPr marL="625475" indent="0">
              <a:lnSpc>
                <a:spcPct val="150000"/>
              </a:lnSpc>
              <a:spcBef>
                <a:spcPts val="10"/>
              </a:spcBef>
              <a:buFontTx/>
              <a:buNone/>
              <a:defRPr lang="ko-KR" altLang="en-US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4pPr>
            <a:lvl5pPr marL="648000" indent="0">
              <a:lnSpc>
                <a:spcPct val="150000"/>
              </a:lnSpc>
              <a:spcBef>
                <a:spcPts val="10"/>
              </a:spcBef>
              <a:buFontTx/>
              <a:buNone/>
              <a:defRPr lang="en-US" altLang="ko-KR" sz="1100" kern="1200" spc="0" baseline="0" smtClean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5pPr>
            <a:lvl6pPr marL="828000" indent="0">
              <a:lnSpc>
                <a:spcPct val="150000"/>
              </a:lnSpc>
              <a:spcBef>
                <a:spcPts val="10"/>
              </a:spcBef>
              <a:buFontTx/>
              <a:buNone/>
              <a:defRPr lang="en-US" altLang="ko-KR" sz="1100" kern="1200" spc="-20" baseline="0" smtClean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6pPr>
          </a:lstStyle>
          <a:p>
            <a:pPr lvl="0"/>
            <a:r>
              <a:rPr lang="ko-KR" altLang="en-US" dirty="0"/>
              <a:t>마스터 텍스트  스타일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B, 14pt</a:t>
            </a:r>
            <a:endParaRPr lang="ko-KR" altLang="en-US" dirty="0"/>
          </a:p>
          <a:p>
            <a:pPr lvl="1"/>
            <a:r>
              <a:rPr lang="ko-KR" altLang="en-US" dirty="0"/>
              <a:t>둘째 수준  </a:t>
            </a:r>
            <a:r>
              <a:rPr lang="en-US" altLang="ko-KR" dirty="0"/>
              <a:t>: 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11pt</a:t>
            </a:r>
            <a:endParaRPr lang="ko-KR" altLang="en-US" dirty="0"/>
          </a:p>
          <a:p>
            <a:pPr lvl="2"/>
            <a:r>
              <a:rPr lang="ko-KR" altLang="en-US" dirty="0"/>
              <a:t>셋째 수준</a:t>
            </a:r>
            <a:endParaRPr lang="en-US" altLang="ko-KR" dirty="0"/>
          </a:p>
          <a:p>
            <a:pPr lvl="3"/>
            <a:r>
              <a:rPr lang="ko-KR" altLang="en-US" dirty="0"/>
              <a:t>넷째 수준</a:t>
            </a:r>
          </a:p>
          <a:p>
            <a:pPr lvl="4"/>
            <a:endParaRPr lang="en-US" altLang="ko-KR" dirty="0"/>
          </a:p>
        </p:txBody>
      </p:sp>
      <p:sp>
        <p:nvSpPr>
          <p:cNvPr id="5" name="제목 1"/>
          <p:cNvSpPr txBox="1">
            <a:spLocks/>
          </p:cNvSpPr>
          <p:nvPr userDrawn="1"/>
        </p:nvSpPr>
        <p:spPr>
          <a:xfrm>
            <a:off x="423154" y="401742"/>
            <a:ext cx="719600" cy="24622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algn="l" defTabSz="914400" rtl="0" eaLnBrk="1" latinLnBrk="1" hangingPunct="1">
              <a:spcBef>
                <a:spcPct val="0"/>
              </a:spcBef>
              <a:buNone/>
              <a:defRPr lang="ko-KR" altLang="en-US" sz="1600" b="1" kern="1200" spc="-20" baseline="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j-cs"/>
              </a:defRPr>
            </a:lvl1pPr>
          </a:lstStyle>
          <a:p>
            <a:r>
              <a:rPr lang="ko-KR" altLang="en-US" dirty="0">
                <a:solidFill>
                  <a:srgbClr val="6AB7D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목차</a:t>
            </a:r>
          </a:p>
        </p:txBody>
      </p:sp>
    </p:spTree>
    <p:extLst>
      <p:ext uri="{BB962C8B-B14F-4D97-AF65-F5344CB8AC3E}">
        <p14:creationId xmlns:p14="http://schemas.microsoft.com/office/powerpoint/2010/main" val="12176647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챕터 타이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="" xmlns:a16="http://schemas.microsoft.com/office/drawing/2014/main" id="{1B0F5A5D-F555-45E7-ABA3-941D6C64852E}"/>
              </a:ext>
            </a:extLst>
          </p:cNvPr>
          <p:cNvSpPr/>
          <p:nvPr userDrawn="1"/>
        </p:nvSpPr>
        <p:spPr>
          <a:xfrm>
            <a:off x="5436776" y="-46088"/>
            <a:ext cx="37079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400">
                <a:latin typeface="나눔고딕" panose="020D0604000000000000" pitchFamily="50" charset="-127"/>
                <a:ea typeface="나눔고딕" panose="020D0604000000000000" pitchFamily="50" charset="-127"/>
              </a:rPr>
              <a:t>미래엔 </a:t>
            </a:r>
            <a:r>
              <a:rPr lang="en-US" altLang="ko-KR" sz="1400">
                <a:latin typeface="나눔고딕" panose="020D0604000000000000" pitchFamily="50" charset="-127"/>
                <a:ea typeface="나눔고딕" panose="020D0604000000000000" pitchFamily="50" charset="-127"/>
              </a:rPr>
              <a:t>84-85</a:t>
            </a:r>
            <a:r>
              <a:rPr lang="ko-KR" altLang="en-US" sz="1400">
                <a:latin typeface="나눔고딕" panose="020D0604000000000000" pitchFamily="50" charset="-127"/>
                <a:ea typeface="나눔고딕" panose="020D0604000000000000" pitchFamily="50" charset="-127"/>
              </a:rPr>
              <a:t>쪽 준비물 합계 구하는 프로그램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078212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마지막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 userDrawn="1"/>
        </p:nvSpPr>
        <p:spPr>
          <a:xfrm>
            <a:off x="430604" y="274875"/>
            <a:ext cx="6553729" cy="179299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en-US" altLang="ko-KR" sz="3600" kern="1200" spc="-20" baseline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6AB7D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6AB7D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End Of Document.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6AB7D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6AB7D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Thank You.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6AB7D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  <a:endParaRPr lang="ko-KR" altLang="en-US" sz="2000" dirty="0">
              <a:solidFill>
                <a:srgbClr val="6AB7D4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355749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챕터 타이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 hasCustomPrompt="1"/>
          </p:nvPr>
        </p:nvSpPr>
        <p:spPr>
          <a:xfrm>
            <a:off x="392400" y="338400"/>
            <a:ext cx="8280000" cy="206304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algn="l" defTabSz="914400" rtl="0" eaLnBrk="1" latinLnBrk="1" hangingPunct="1">
              <a:lnSpc>
                <a:spcPct val="110000"/>
              </a:lnSpc>
              <a:spcBef>
                <a:spcPct val="0"/>
              </a:spcBef>
              <a:buNone/>
              <a:defRPr lang="ko-KR" altLang="en-US" sz="3600" kern="1200" spc="-2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1.</a:t>
            </a:r>
            <a:b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</a:br>
            <a:r>
              <a:rPr lang="ko-KR" altLang="en-US" dirty="0" err="1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챕터</a:t>
            </a:r>
            <a:r>
              <a:rPr lang="ko-KR" altLang="en-US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 제목 </a:t>
            </a: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:</a:t>
            </a:r>
            <a:b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</a:br>
            <a:r>
              <a:rPr lang="ko-KR" altLang="en-US" dirty="0" err="1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나눔바른고딕</a:t>
            </a:r>
            <a:r>
              <a:rPr lang="ko-KR" altLang="en-US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 </a:t>
            </a: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R, 36pt</a:t>
            </a:r>
            <a:endParaRPr lang="ko-KR" altLang="en-US" dirty="0">
              <a:gradFill>
                <a:gsLst>
                  <a:gs pos="0">
                    <a:srgbClr val="00C73C"/>
                  </a:gs>
                  <a:gs pos="100000">
                    <a:srgbClr val="00C73C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8929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대외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45pt</a:t>
            </a:r>
            <a:endParaRPr lang="ko-KR" altLang="en-US" dirty="0"/>
          </a:p>
        </p:txBody>
      </p:sp>
      <p:sp>
        <p:nvSpPr>
          <p:cNvPr id="10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대외비</a:t>
            </a:r>
          </a:p>
        </p:txBody>
      </p:sp>
      <p:sp>
        <p:nvSpPr>
          <p:cNvPr id="12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작성자 </a:t>
            </a:r>
            <a:r>
              <a:rPr lang="en-US" altLang="ko-KR"/>
              <a:t>: </a:t>
            </a:r>
            <a:r>
              <a:rPr lang="ko-KR" altLang="en-US"/>
              <a:t>나눔바른고딕 </a:t>
            </a:r>
            <a:r>
              <a:rPr lang="en-US" altLang="ko-KR"/>
              <a:t>R, 12pt</a:t>
            </a:r>
          </a:p>
          <a:p>
            <a:r>
              <a:rPr lang="ko-KR" altLang="en-US"/>
              <a:t>소속팀 </a:t>
            </a:r>
            <a:r>
              <a:rPr lang="en-US" altLang="ko-KR"/>
              <a:t>/ </a:t>
            </a:r>
            <a:r>
              <a:rPr lang="ko-KR" altLang="en-US"/>
              <a:t>상위부서 </a:t>
            </a:r>
            <a:r>
              <a:rPr lang="en-US" altLang="ko-KR"/>
              <a:t>: </a:t>
            </a:r>
            <a:r>
              <a:rPr lang="ko-KR" altLang="en-US"/>
              <a:t>나눔바른고딕 </a:t>
            </a:r>
            <a:r>
              <a:rPr lang="en-US" altLang="ko-KR"/>
              <a:t>R, 12pt</a:t>
            </a:r>
            <a:endParaRPr lang="ko-KR" altLang="en-US"/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57522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2"/>
          <p:cNvSpPr>
            <a:spLocks noGrp="1"/>
          </p:cNvSpPr>
          <p:nvPr>
            <p:ph idx="1" hasCustomPrompt="1"/>
          </p:nvPr>
        </p:nvSpPr>
        <p:spPr>
          <a:xfrm>
            <a:off x="432000" y="1206000"/>
            <a:ext cx="7596384" cy="4527256"/>
          </a:xfrm>
          <a:prstGeom prst="rect">
            <a:avLst/>
          </a:prstGeom>
        </p:spPr>
        <p:txBody>
          <a:bodyPr lIns="0" tIns="0" rIns="0" bIns="0"/>
          <a:lstStyle>
            <a:lvl1pPr marL="266700" indent="-266700" rtl="0" eaLnBrk="1" latinLnBrk="1" hangingPunct="1">
              <a:lnSpc>
                <a:spcPct val="150000"/>
              </a:lnSpc>
              <a:spcBef>
                <a:spcPts val="10"/>
              </a:spcBef>
              <a:buFont typeface="+mj-lt"/>
              <a:buAutoNum type="arabicPeriod"/>
              <a:defRPr lang="ko-KR" altLang="en-US" sz="1400" b="1" kern="1200" spc="0" baseline="0" dirty="0" smtClean="0">
                <a:ln>
                  <a:noFill/>
                </a:ln>
                <a:solidFill>
                  <a:srgbClr val="DF81DB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1pPr>
            <a:lvl2pPr marL="266700" indent="0" rtl="0" eaLnBrk="1" latinLnBrk="1" hangingPunct="1">
              <a:lnSpc>
                <a:spcPct val="150000"/>
              </a:lnSpc>
              <a:spcBef>
                <a:spcPts val="10"/>
              </a:spcBef>
              <a:buFont typeface="+mj-lt"/>
              <a:buNone/>
              <a:defRPr lang="ko-KR" altLang="en-US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2pPr>
            <a:lvl3pPr marL="446087" indent="0">
              <a:lnSpc>
                <a:spcPct val="150000"/>
              </a:lnSpc>
              <a:spcBef>
                <a:spcPts val="30"/>
              </a:spcBef>
              <a:buFontTx/>
              <a:buNone/>
              <a:defRPr lang="en-US" altLang="ko-KR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3pPr>
            <a:lvl4pPr marL="625475" indent="0">
              <a:lnSpc>
                <a:spcPct val="150000"/>
              </a:lnSpc>
              <a:spcBef>
                <a:spcPts val="10"/>
              </a:spcBef>
              <a:buFontTx/>
              <a:buNone/>
              <a:defRPr lang="ko-KR" altLang="en-US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4pPr>
            <a:lvl5pPr marL="648000" indent="0">
              <a:lnSpc>
                <a:spcPct val="150000"/>
              </a:lnSpc>
              <a:spcBef>
                <a:spcPts val="10"/>
              </a:spcBef>
              <a:buFontTx/>
              <a:buNone/>
              <a:defRPr lang="en-US" altLang="ko-KR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5pPr>
            <a:lvl6pPr marL="828000" indent="0">
              <a:lnSpc>
                <a:spcPct val="150000"/>
              </a:lnSpc>
              <a:spcBef>
                <a:spcPts val="10"/>
              </a:spcBef>
              <a:buFontTx/>
              <a:buNone/>
              <a:defRPr lang="en-US" altLang="ko-KR" sz="1100" kern="1200" spc="-20" baseline="0" smtClean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6pPr>
          </a:lstStyle>
          <a:p>
            <a:pPr lvl="0"/>
            <a:r>
              <a:rPr lang="ko-KR" altLang="en-US" dirty="0"/>
              <a:t>마스터 텍스트  스타일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B, 14pt</a:t>
            </a:r>
            <a:endParaRPr lang="ko-KR" altLang="en-US" dirty="0"/>
          </a:p>
          <a:p>
            <a:pPr lvl="1"/>
            <a:r>
              <a:rPr lang="ko-KR" altLang="en-US" dirty="0"/>
              <a:t>둘째 수준  </a:t>
            </a:r>
            <a:r>
              <a:rPr lang="en-US" altLang="ko-KR" dirty="0"/>
              <a:t>: 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11pt</a:t>
            </a:r>
            <a:endParaRPr lang="ko-KR" altLang="en-US" dirty="0"/>
          </a:p>
          <a:p>
            <a:pPr lvl="2"/>
            <a:r>
              <a:rPr lang="ko-KR" altLang="en-US" dirty="0"/>
              <a:t>셋째 수준</a:t>
            </a:r>
            <a:endParaRPr lang="en-US" altLang="ko-KR" dirty="0"/>
          </a:p>
          <a:p>
            <a:pPr lvl="3"/>
            <a:r>
              <a:rPr lang="ko-KR" altLang="en-US" dirty="0"/>
              <a:t>넷째 수준</a:t>
            </a:r>
          </a:p>
          <a:p>
            <a:pPr lvl="4"/>
            <a:endParaRPr lang="en-US" altLang="ko-KR" dirty="0"/>
          </a:p>
        </p:txBody>
      </p:sp>
      <p:sp>
        <p:nvSpPr>
          <p:cNvPr id="5" name="제목 1"/>
          <p:cNvSpPr txBox="1">
            <a:spLocks/>
          </p:cNvSpPr>
          <p:nvPr userDrawn="1"/>
        </p:nvSpPr>
        <p:spPr>
          <a:xfrm>
            <a:off x="423154" y="401742"/>
            <a:ext cx="719600" cy="24622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algn="l" defTabSz="914400" rtl="0" eaLnBrk="1" latinLnBrk="1" hangingPunct="1">
              <a:spcBef>
                <a:spcPct val="0"/>
              </a:spcBef>
              <a:buNone/>
              <a:defRPr lang="ko-KR" altLang="en-US" sz="1600" b="1" kern="1200" spc="-20" baseline="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j-cs"/>
              </a:defRPr>
            </a:lvl1pPr>
          </a:lstStyle>
          <a:p>
            <a:r>
              <a:rPr lang="ko-KR" altLang="en-US" dirty="0">
                <a:solidFill>
                  <a:srgbClr val="DF81DB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목차</a:t>
            </a:r>
          </a:p>
        </p:txBody>
      </p:sp>
    </p:spTree>
    <p:extLst>
      <p:ext uri="{BB962C8B-B14F-4D97-AF65-F5344CB8AC3E}">
        <p14:creationId xmlns:p14="http://schemas.microsoft.com/office/powerpoint/2010/main" val="1460166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챕터 타이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 hasCustomPrompt="1"/>
          </p:nvPr>
        </p:nvSpPr>
        <p:spPr>
          <a:xfrm>
            <a:off x="392400" y="338400"/>
            <a:ext cx="8280000" cy="206304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algn="l" defTabSz="914400" rtl="0" eaLnBrk="1" latinLnBrk="1" hangingPunct="1">
              <a:lnSpc>
                <a:spcPct val="110000"/>
              </a:lnSpc>
              <a:spcBef>
                <a:spcPct val="0"/>
              </a:spcBef>
              <a:buNone/>
              <a:defRPr lang="ko-KR" altLang="en-US" sz="3600" kern="1200" spc="-20" baseline="0" dirty="0">
                <a:solidFill>
                  <a:srgbClr val="DF81DB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1.</a:t>
            </a:r>
            <a:b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</a:br>
            <a:r>
              <a:rPr lang="ko-KR" altLang="en-US" dirty="0" err="1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챕터</a:t>
            </a:r>
            <a:r>
              <a:rPr lang="ko-KR" altLang="en-US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 제목 </a:t>
            </a: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:</a:t>
            </a:r>
            <a:b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</a:br>
            <a:r>
              <a:rPr lang="ko-KR" altLang="en-US" dirty="0" err="1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나눔바른고딕</a:t>
            </a:r>
            <a:r>
              <a:rPr lang="ko-KR" altLang="en-US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 </a:t>
            </a: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R, 36pt</a:t>
            </a:r>
            <a:endParaRPr lang="ko-KR" altLang="en-US" dirty="0">
              <a:gradFill>
                <a:gsLst>
                  <a:gs pos="0">
                    <a:srgbClr val="00C73C"/>
                  </a:gs>
                  <a:gs pos="100000">
                    <a:srgbClr val="00C73C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5226555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마지막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 userDrawn="1"/>
        </p:nvSpPr>
        <p:spPr>
          <a:xfrm>
            <a:off x="430604" y="274875"/>
            <a:ext cx="6553729" cy="179299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en-US" altLang="ko-KR" sz="3600" kern="1200" spc="-20" baseline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DF81DB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DF81DB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End Of Document.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DF81DB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DF81DB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Thank You.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DF81DB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  <a:endParaRPr lang="ko-KR" altLang="en-US" sz="2000" dirty="0">
              <a:solidFill>
                <a:srgbClr val="DF81DB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648207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2"/>
          <p:cNvSpPr>
            <a:spLocks noGrp="1"/>
          </p:cNvSpPr>
          <p:nvPr>
            <p:ph idx="1" hasCustomPrompt="1"/>
          </p:nvPr>
        </p:nvSpPr>
        <p:spPr>
          <a:xfrm>
            <a:off x="432000" y="1206000"/>
            <a:ext cx="7596384" cy="4527256"/>
          </a:xfrm>
          <a:prstGeom prst="rect">
            <a:avLst/>
          </a:prstGeom>
        </p:spPr>
        <p:txBody>
          <a:bodyPr lIns="0" tIns="0" rIns="0" bIns="0"/>
          <a:lstStyle>
            <a:lvl1pPr marL="266700" indent="-266700" rtl="0" eaLnBrk="1" latinLnBrk="1" hangingPunct="1">
              <a:lnSpc>
                <a:spcPct val="150000"/>
              </a:lnSpc>
              <a:spcBef>
                <a:spcPts val="10"/>
              </a:spcBef>
              <a:buFont typeface="+mj-lt"/>
              <a:buAutoNum type="arabicPeriod"/>
              <a:defRPr lang="ko-KR" altLang="en-US" sz="1400" b="1" kern="1200" spc="0" baseline="0" dirty="0" smtClean="0">
                <a:ln>
                  <a:noFill/>
                </a:ln>
                <a:solidFill>
                  <a:srgbClr val="DCB44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1pPr>
            <a:lvl2pPr marL="266700" indent="0" rtl="0" eaLnBrk="1" latinLnBrk="1" hangingPunct="1">
              <a:lnSpc>
                <a:spcPct val="150000"/>
              </a:lnSpc>
              <a:spcBef>
                <a:spcPts val="10"/>
              </a:spcBef>
              <a:buFont typeface="+mj-lt"/>
              <a:buNone/>
              <a:defRPr lang="ko-KR" altLang="en-US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2pPr>
            <a:lvl3pPr marL="446087" indent="0">
              <a:lnSpc>
                <a:spcPct val="150000"/>
              </a:lnSpc>
              <a:spcBef>
                <a:spcPts val="30"/>
              </a:spcBef>
              <a:buFontTx/>
              <a:buNone/>
              <a:defRPr lang="en-US" altLang="ko-KR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3pPr>
            <a:lvl4pPr marL="625475" indent="0">
              <a:lnSpc>
                <a:spcPct val="150000"/>
              </a:lnSpc>
              <a:spcBef>
                <a:spcPts val="10"/>
              </a:spcBef>
              <a:buFontTx/>
              <a:buNone/>
              <a:defRPr lang="ko-KR" altLang="en-US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4pPr>
            <a:lvl5pPr marL="648000" indent="0">
              <a:lnSpc>
                <a:spcPct val="150000"/>
              </a:lnSpc>
              <a:spcBef>
                <a:spcPts val="10"/>
              </a:spcBef>
              <a:buFontTx/>
              <a:buNone/>
              <a:defRPr lang="en-US" altLang="ko-KR" sz="1100" kern="1200" spc="0" baseline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5pPr>
            <a:lvl6pPr marL="828000" indent="0">
              <a:lnSpc>
                <a:spcPct val="150000"/>
              </a:lnSpc>
              <a:spcBef>
                <a:spcPts val="10"/>
              </a:spcBef>
              <a:buFontTx/>
              <a:buNone/>
              <a:defRPr lang="en-US" altLang="ko-KR" sz="1100" kern="1200" spc="-20" baseline="0" smtClean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6pPr>
          </a:lstStyle>
          <a:p>
            <a:pPr lvl="0"/>
            <a:r>
              <a:rPr lang="ko-KR" altLang="en-US" dirty="0"/>
              <a:t>마스터 텍스트  스타일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B, 14pt</a:t>
            </a:r>
            <a:endParaRPr lang="ko-KR" altLang="en-US" dirty="0"/>
          </a:p>
          <a:p>
            <a:pPr lvl="1"/>
            <a:r>
              <a:rPr lang="ko-KR" altLang="en-US" dirty="0"/>
              <a:t>둘째 수준  </a:t>
            </a:r>
            <a:r>
              <a:rPr lang="en-US" altLang="ko-KR" dirty="0"/>
              <a:t>: 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11pt</a:t>
            </a:r>
            <a:endParaRPr lang="ko-KR" altLang="en-US" dirty="0"/>
          </a:p>
          <a:p>
            <a:pPr lvl="2"/>
            <a:r>
              <a:rPr lang="ko-KR" altLang="en-US" dirty="0"/>
              <a:t>셋째 수준</a:t>
            </a:r>
            <a:endParaRPr lang="en-US" altLang="ko-KR" dirty="0"/>
          </a:p>
          <a:p>
            <a:pPr lvl="3"/>
            <a:r>
              <a:rPr lang="ko-KR" altLang="en-US" dirty="0"/>
              <a:t>넷째 수준</a:t>
            </a:r>
          </a:p>
          <a:p>
            <a:pPr lvl="4"/>
            <a:endParaRPr lang="en-US" altLang="ko-KR" dirty="0"/>
          </a:p>
        </p:txBody>
      </p:sp>
      <p:sp>
        <p:nvSpPr>
          <p:cNvPr id="5" name="제목 1"/>
          <p:cNvSpPr txBox="1">
            <a:spLocks/>
          </p:cNvSpPr>
          <p:nvPr userDrawn="1"/>
        </p:nvSpPr>
        <p:spPr>
          <a:xfrm>
            <a:off x="423154" y="401742"/>
            <a:ext cx="719600" cy="24622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algn="l" defTabSz="914400" rtl="0" eaLnBrk="1" latinLnBrk="1" hangingPunct="1">
              <a:spcBef>
                <a:spcPct val="0"/>
              </a:spcBef>
              <a:buNone/>
              <a:defRPr lang="ko-KR" altLang="en-US" sz="1600" b="1" kern="1200" spc="-20" baseline="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j-cs"/>
              </a:defRPr>
            </a:lvl1pPr>
          </a:lstStyle>
          <a:p>
            <a:r>
              <a:rPr lang="ko-KR" altLang="en-US" dirty="0">
                <a:solidFill>
                  <a:srgbClr val="DCB44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목차</a:t>
            </a:r>
          </a:p>
        </p:txBody>
      </p:sp>
    </p:spTree>
    <p:extLst>
      <p:ext uri="{BB962C8B-B14F-4D97-AF65-F5344CB8AC3E}">
        <p14:creationId xmlns:p14="http://schemas.microsoft.com/office/powerpoint/2010/main" val="5603758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챕터 타이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 hasCustomPrompt="1"/>
          </p:nvPr>
        </p:nvSpPr>
        <p:spPr>
          <a:xfrm>
            <a:off x="392400" y="338400"/>
            <a:ext cx="8280000" cy="206304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algn="l" defTabSz="914400" rtl="0" eaLnBrk="1" latinLnBrk="1" hangingPunct="1">
              <a:lnSpc>
                <a:spcPct val="110000"/>
              </a:lnSpc>
              <a:spcBef>
                <a:spcPct val="0"/>
              </a:spcBef>
              <a:buNone/>
              <a:defRPr lang="ko-KR" altLang="en-US" sz="3600" kern="1200" spc="-20" baseline="0" dirty="0">
                <a:solidFill>
                  <a:srgbClr val="DCB44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1.</a:t>
            </a:r>
            <a:b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</a:br>
            <a:r>
              <a:rPr lang="ko-KR" altLang="en-US" dirty="0" err="1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챕터</a:t>
            </a:r>
            <a:r>
              <a:rPr lang="ko-KR" altLang="en-US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 제목 </a:t>
            </a: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:</a:t>
            </a:r>
            <a:b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</a:br>
            <a:r>
              <a:rPr lang="ko-KR" altLang="en-US" dirty="0" err="1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나눔바른고딕</a:t>
            </a:r>
            <a:r>
              <a:rPr lang="ko-KR" altLang="en-US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 </a:t>
            </a: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R, 36pt</a:t>
            </a:r>
            <a:endParaRPr lang="ko-KR" altLang="en-US" dirty="0">
              <a:gradFill>
                <a:gsLst>
                  <a:gs pos="0">
                    <a:srgbClr val="00C73C"/>
                  </a:gs>
                  <a:gs pos="100000">
                    <a:srgbClr val="00C73C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9987792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마지막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 userDrawn="1"/>
        </p:nvSpPr>
        <p:spPr>
          <a:xfrm>
            <a:off x="430604" y="274875"/>
            <a:ext cx="6553729" cy="179299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en-US" altLang="ko-KR" sz="3600" kern="1200" spc="-20" baseline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DCB44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DCB44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End Of Document.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DCB44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DCB44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Thank You.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DCB44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  <a:endParaRPr lang="ko-KR" altLang="en-US" sz="2000" dirty="0">
              <a:solidFill>
                <a:srgbClr val="DCB444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78628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기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45pt</a:t>
            </a:r>
            <a:endParaRPr lang="ko-KR" altLang="en-US" dirty="0"/>
          </a:p>
        </p:txBody>
      </p:sp>
      <p:sp>
        <p:nvSpPr>
          <p:cNvPr id="10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기밀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2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작성자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</a:p>
          <a:p>
            <a:r>
              <a:rPr lang="ko-KR" altLang="en-US" dirty="0"/>
              <a:t>소속팀 </a:t>
            </a:r>
            <a:r>
              <a:rPr lang="en-US" altLang="ko-KR" dirty="0"/>
              <a:t>/ </a:t>
            </a:r>
            <a:r>
              <a:rPr lang="ko-KR" altLang="en-US" dirty="0"/>
              <a:t>상위부서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  <a:endParaRPr lang="ko-KR" altLang="en-US" dirty="0"/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5752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일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연결선 5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일반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0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/>
              <a:t/>
            </a:r>
            <a:br>
              <a:rPr lang="en-US" altLang="ko-KR"/>
            </a:br>
            <a:r>
              <a:rPr lang="ko-KR" altLang="en-US"/>
              <a:t>나눔바른고딕 </a:t>
            </a:r>
            <a:r>
              <a:rPr lang="en-US" altLang="ko-KR"/>
              <a:t>R, </a:t>
            </a:r>
            <a:r>
              <a:rPr lang="en-US" altLang="ko-KR" dirty="0"/>
              <a:t>45pt</a:t>
            </a:r>
            <a:endParaRPr lang="ko-KR" altLang="en-US" dirty="0"/>
          </a:p>
        </p:txBody>
      </p:sp>
      <p:sp>
        <p:nvSpPr>
          <p:cNvPr id="15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작성자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</a:p>
          <a:p>
            <a:r>
              <a:rPr lang="ko-KR" altLang="en-US" dirty="0"/>
              <a:t>소속팀 </a:t>
            </a:r>
            <a:r>
              <a:rPr lang="en-US" altLang="ko-KR" dirty="0"/>
              <a:t>/ </a:t>
            </a:r>
            <a:r>
              <a:rPr lang="ko-KR" altLang="en-US" dirty="0"/>
              <a:t>상위부서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28680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대외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45pt</a:t>
            </a:r>
            <a:endParaRPr lang="ko-KR" altLang="en-US" dirty="0"/>
          </a:p>
        </p:txBody>
      </p:sp>
      <p:sp>
        <p:nvSpPr>
          <p:cNvPr id="10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대외비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2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작성자 </a:t>
            </a:r>
            <a:r>
              <a:rPr lang="en-US" altLang="ko-KR"/>
              <a:t>: </a:t>
            </a:r>
            <a:r>
              <a:rPr lang="ko-KR" altLang="en-US"/>
              <a:t>나눔바른고딕 </a:t>
            </a:r>
            <a:r>
              <a:rPr lang="en-US" altLang="ko-KR"/>
              <a:t>R, 12pt</a:t>
            </a:r>
          </a:p>
          <a:p>
            <a:r>
              <a:rPr lang="ko-KR" altLang="en-US"/>
              <a:t>소속팀 </a:t>
            </a:r>
            <a:r>
              <a:rPr lang="en-US" altLang="ko-KR"/>
              <a:t>/ </a:t>
            </a:r>
            <a:r>
              <a:rPr lang="ko-KR" altLang="en-US"/>
              <a:t>상위부서 </a:t>
            </a:r>
            <a:r>
              <a:rPr lang="en-US" altLang="ko-KR"/>
              <a:t>: </a:t>
            </a:r>
            <a:r>
              <a:rPr lang="ko-KR" altLang="en-US"/>
              <a:t>나눔바른고딕 </a:t>
            </a:r>
            <a:r>
              <a:rPr lang="en-US" altLang="ko-KR"/>
              <a:t>R, 12pt</a:t>
            </a:r>
            <a:endParaRPr lang="ko-KR" altLang="en-US"/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4594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기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/>
              <a:t/>
            </a:r>
            <a:br>
              <a:rPr lang="en-US" altLang="ko-KR"/>
            </a:br>
            <a:r>
              <a:rPr lang="ko-KR" altLang="en-US"/>
              <a:t>나눔바른고딕 </a:t>
            </a:r>
            <a:r>
              <a:rPr lang="en-US" altLang="ko-KR"/>
              <a:t>R, </a:t>
            </a:r>
            <a:r>
              <a:rPr lang="en-US" altLang="ko-KR" dirty="0"/>
              <a:t>45pt</a:t>
            </a:r>
            <a:endParaRPr lang="ko-KR" altLang="en-US" dirty="0"/>
          </a:p>
        </p:txBody>
      </p:sp>
      <p:sp>
        <p:nvSpPr>
          <p:cNvPr id="10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기밀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2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작성자 </a:t>
            </a:r>
            <a:r>
              <a:rPr lang="en-US" altLang="ko-KR"/>
              <a:t>: </a:t>
            </a:r>
            <a:r>
              <a:rPr lang="ko-KR" altLang="en-US"/>
              <a:t>나눔바른고딕 </a:t>
            </a:r>
            <a:r>
              <a:rPr lang="en-US" altLang="ko-KR"/>
              <a:t>R, 12pt</a:t>
            </a:r>
          </a:p>
          <a:p>
            <a:r>
              <a:rPr lang="ko-KR" altLang="en-US"/>
              <a:t>소속팀 </a:t>
            </a:r>
            <a:r>
              <a:rPr lang="en-US" altLang="ko-KR"/>
              <a:t>/ </a:t>
            </a:r>
            <a:r>
              <a:rPr lang="ko-KR" altLang="en-US"/>
              <a:t>상위부서 </a:t>
            </a:r>
            <a:r>
              <a:rPr lang="en-US" altLang="ko-KR"/>
              <a:t>: </a:t>
            </a:r>
            <a:r>
              <a:rPr lang="ko-KR" altLang="en-US"/>
              <a:t>나눔바른고딕 </a:t>
            </a:r>
            <a:r>
              <a:rPr lang="en-US" altLang="ko-KR"/>
              <a:t>R, 12pt</a:t>
            </a:r>
            <a:endParaRPr lang="ko-KR" altLang="en-US"/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1770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일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연결선 5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일반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0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45pt</a:t>
            </a:r>
            <a:endParaRPr lang="ko-KR" altLang="en-US" dirty="0"/>
          </a:p>
        </p:txBody>
      </p:sp>
      <p:sp>
        <p:nvSpPr>
          <p:cNvPr id="15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작성자 </a:t>
            </a:r>
            <a:r>
              <a:rPr lang="en-US" altLang="ko-KR"/>
              <a:t>: </a:t>
            </a:r>
            <a:r>
              <a:rPr lang="ko-KR" altLang="en-US"/>
              <a:t>나눔바른고딕 </a:t>
            </a:r>
            <a:r>
              <a:rPr lang="en-US" altLang="ko-KR"/>
              <a:t>R, 12pt</a:t>
            </a:r>
          </a:p>
          <a:p>
            <a:r>
              <a:rPr lang="ko-KR" altLang="en-US"/>
              <a:t>소속팀 </a:t>
            </a:r>
            <a:r>
              <a:rPr lang="en-US" altLang="ko-KR"/>
              <a:t>/ </a:t>
            </a:r>
            <a:r>
              <a:rPr lang="ko-KR" altLang="en-US"/>
              <a:t>상위부서 </a:t>
            </a:r>
            <a:r>
              <a:rPr lang="en-US" altLang="ko-KR"/>
              <a:t>: </a:t>
            </a:r>
            <a:r>
              <a:rPr lang="ko-KR" altLang="en-US"/>
              <a:t>나눔바른고딕 </a:t>
            </a:r>
            <a:r>
              <a:rPr lang="en-US" altLang="ko-KR"/>
              <a:t>R, 12pt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1088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대외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45pt</a:t>
            </a:r>
            <a:endParaRPr lang="ko-KR" altLang="en-US" dirty="0"/>
          </a:p>
        </p:txBody>
      </p:sp>
      <p:sp>
        <p:nvSpPr>
          <p:cNvPr id="10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대외비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2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작성자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</a:p>
          <a:p>
            <a:r>
              <a:rPr lang="ko-KR" altLang="en-US" dirty="0"/>
              <a:t>소속팀 </a:t>
            </a:r>
            <a:r>
              <a:rPr lang="en-US" altLang="ko-KR" dirty="0"/>
              <a:t>/ </a:t>
            </a:r>
            <a:r>
              <a:rPr lang="ko-KR" altLang="en-US" dirty="0"/>
              <a:t>상위부서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  <a:endParaRPr lang="ko-KR" altLang="en-US" dirty="0"/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0951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기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45pt</a:t>
            </a:r>
            <a:endParaRPr lang="ko-KR" altLang="en-US" dirty="0"/>
          </a:p>
        </p:txBody>
      </p:sp>
      <p:sp>
        <p:nvSpPr>
          <p:cNvPr id="10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기밀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2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작성자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</a:p>
          <a:p>
            <a:r>
              <a:rPr lang="ko-KR" altLang="en-US" dirty="0"/>
              <a:t>소속팀 </a:t>
            </a:r>
            <a:r>
              <a:rPr lang="en-US" altLang="ko-KR" dirty="0"/>
              <a:t>/ </a:t>
            </a:r>
            <a:r>
              <a:rPr lang="ko-KR" altLang="en-US" dirty="0"/>
              <a:t>상위부서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  <a:endParaRPr lang="ko-KR" altLang="en-US" dirty="0"/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6247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openxmlformats.org/officeDocument/2006/relationships/image" Target="../media/image3.jp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4.jp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19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4" Type="http://schemas.openxmlformats.org/officeDocument/2006/relationships/theme" Target="../theme/theme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23" y="6381328"/>
            <a:ext cx="1135385" cy="14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007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23" y="6381328"/>
            <a:ext cx="1135385" cy="14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590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23" y="6381328"/>
            <a:ext cx="1135385" cy="14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479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23" y="6381328"/>
            <a:ext cx="1135385" cy="14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405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46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8" r:id="rId2"/>
    <p:sldLayoutId id="2147483659" r:id="rId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6914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87" r:id="rId4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6535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6930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6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6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Relationship Id="rId6" Type="http://schemas.microsoft.com/office/2007/relationships/hdphoto" Target="../media/hdphoto2.wdp"/><Relationship Id="rId5" Type="http://schemas.openxmlformats.org/officeDocument/2006/relationships/image" Target="../media/image28.pn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down.edunet4u.net/KEDNCM/swedu/swcont_ele/23.html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87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0" y="0"/>
            <a:ext cx="9144000" cy="3429000"/>
          </a:xfrm>
          <a:prstGeom prst="rect">
            <a:avLst/>
          </a:prstGeom>
          <a:solidFill>
            <a:srgbClr val="FF8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>
            <a:extLst>
              <a:ext uri="{FF2B5EF4-FFF2-40B4-BE49-F238E27FC236}">
                <a16:creationId xmlns="" xmlns:a16="http://schemas.microsoft.com/office/drawing/2014/main" id="{82C8EFA5-0420-446E-A9A4-40438B793AB8}"/>
              </a:ext>
            </a:extLst>
          </p:cNvPr>
          <p:cNvSpPr/>
          <p:nvPr/>
        </p:nvSpPr>
        <p:spPr>
          <a:xfrm>
            <a:off x="251520" y="1233321"/>
            <a:ext cx="9073008" cy="1531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4400" b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순차</a:t>
            </a:r>
            <a:r>
              <a:rPr lang="en-US" altLang="ko-KR" sz="4400" b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  <a:r>
              <a:rPr lang="ko-KR" altLang="en-US" sz="4400" b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선택</a:t>
            </a:r>
            <a:r>
              <a:rPr lang="en-US" altLang="ko-KR" sz="4400" b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  <a:r>
              <a:rPr lang="ko-KR" altLang="en-US" sz="4400" b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반복구조 프로그램</a:t>
            </a:r>
            <a:endParaRPr lang="en-US" altLang="ko-KR" sz="4400" b="1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200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동아출판 </a:t>
            </a:r>
            <a:r>
              <a:rPr lang="en-US" altLang="ko-KR" sz="200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[P. 86~87] </a:t>
            </a:r>
            <a:r>
              <a:rPr lang="ko-KR" altLang="en-US" sz="200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순차</a:t>
            </a:r>
            <a:r>
              <a:rPr lang="en-US" altLang="ko-KR" sz="200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  <a:r>
              <a:rPr lang="ko-KR" altLang="en-US" sz="200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선택</a:t>
            </a:r>
            <a:r>
              <a:rPr lang="en-US" altLang="ko-KR" sz="200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  <a:r>
              <a:rPr lang="ko-KR" altLang="en-US" sz="200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반복구조 프로그램</a:t>
            </a:r>
            <a:endParaRPr lang="ko-KR" altLang="en-US" sz="2000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619"/>
          <a:stretch/>
        </p:blipFill>
        <p:spPr>
          <a:xfrm>
            <a:off x="246568" y="6309320"/>
            <a:ext cx="1738096" cy="318017"/>
          </a:xfrm>
          <a:prstGeom prst="rect">
            <a:avLst/>
          </a:prstGeom>
        </p:spPr>
      </p:pic>
      <p:grpSp>
        <p:nvGrpSpPr>
          <p:cNvPr id="9" name="그룹 8"/>
          <p:cNvGrpSpPr/>
          <p:nvPr/>
        </p:nvGrpSpPr>
        <p:grpSpPr>
          <a:xfrm>
            <a:off x="246568" y="3356992"/>
            <a:ext cx="8897432" cy="3508705"/>
            <a:chOff x="246568" y="3356992"/>
            <a:chExt cx="8897432" cy="3508705"/>
          </a:xfrm>
        </p:grpSpPr>
        <p:pic>
          <p:nvPicPr>
            <p:cNvPr id="10" name="그림 9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/>
            <a:stretch/>
          </p:blipFill>
          <p:spPr>
            <a:xfrm>
              <a:off x="1331640" y="3356992"/>
              <a:ext cx="7812360" cy="3508705"/>
            </a:xfrm>
            <a:prstGeom prst="rect">
              <a:avLst/>
            </a:prstGeom>
          </p:spPr>
        </p:pic>
        <p:pic>
          <p:nvPicPr>
            <p:cNvPr id="14" name="그림 13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3619"/>
            <a:stretch/>
          </p:blipFill>
          <p:spPr>
            <a:xfrm>
              <a:off x="246568" y="6309320"/>
              <a:ext cx="1738096" cy="3180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827417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사각형 13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작품 속 문제 해결 절차에 대하여 생각해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="" xmlns:a16="http://schemas.microsoft.com/office/drawing/2014/main" id="{B8E9A46B-E5D2-4768-98DA-C22E00517B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2550" y="1965935"/>
            <a:ext cx="2104811" cy="620960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="" xmlns:a16="http://schemas.microsoft.com/office/drawing/2014/main" id="{092D0579-EC02-42BF-A986-310C17D5A8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7551" y="5029258"/>
            <a:ext cx="2354808" cy="798377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="" xmlns:a16="http://schemas.microsoft.com/office/drawing/2014/main" id="{B43381A8-915E-4D28-A7C6-2AC3674ECB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9725" y="2708920"/>
            <a:ext cx="3610462" cy="2159583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="" xmlns:a16="http://schemas.microsoft.com/office/drawing/2014/main" id="{DB4850AD-768F-4D68-A439-3090ACA3D6C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8545" y="1985112"/>
            <a:ext cx="3518623" cy="1990428"/>
          </a:xfrm>
          <a:prstGeom prst="rect">
            <a:avLst/>
          </a:prstGeom>
        </p:spPr>
      </p:pic>
      <p:sp>
        <p:nvSpPr>
          <p:cNvPr id="25" name="직사각형 24">
            <a:extLst>
              <a:ext uri="{FF2B5EF4-FFF2-40B4-BE49-F238E27FC236}">
                <a16:creationId xmlns="" xmlns:a16="http://schemas.microsoft.com/office/drawing/2014/main" id="{A444B378-30EF-4A56-AEAE-B0414BD6EAA4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9018552A-41E4-4CB5-BB56-81250E1E1D01}"/>
              </a:ext>
            </a:extLst>
          </p:cNvPr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3-2.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알고리즘 설계하기 </a:t>
            </a: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49948" y="5894584"/>
            <a:ext cx="1584176" cy="31569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200" b="1" dirty="0" err="1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엔트리봇</a:t>
            </a:r>
            <a:r>
              <a:rPr lang="ko-KR" altLang="en-US" sz="1200" b="1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오브젝트 </a:t>
            </a:r>
            <a:endParaRPr lang="en-US" altLang="ko-KR" sz="1200" b="1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13" name="Picture 2" descr="C:\Users\정현재\Downloads\엔트리봇_걷기1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868503"/>
            <a:ext cx="843473" cy="1039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0245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사각형 13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작품 속 문제 해결 절차에 대하여 생각해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="" xmlns:a16="http://schemas.microsoft.com/office/drawing/2014/main" id="{B8E9A46B-E5D2-4768-98DA-C22E00517B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2550" y="1965935"/>
            <a:ext cx="2104811" cy="620960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="" xmlns:a16="http://schemas.microsoft.com/office/drawing/2014/main" id="{092D0579-EC02-42BF-A986-310C17D5A8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7551" y="5029258"/>
            <a:ext cx="2354808" cy="798377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="" xmlns:a16="http://schemas.microsoft.com/office/drawing/2014/main" id="{B43381A8-915E-4D28-A7C6-2AC3674ECB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9725" y="2708920"/>
            <a:ext cx="3610462" cy="2159583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="" xmlns:a16="http://schemas.microsoft.com/office/drawing/2014/main" id="{DB4850AD-768F-4D68-A439-3090ACA3D6C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8545" y="1985112"/>
            <a:ext cx="3518623" cy="1990428"/>
          </a:xfrm>
          <a:prstGeom prst="rect">
            <a:avLst/>
          </a:prstGeom>
        </p:spPr>
      </p:pic>
      <p:sp>
        <p:nvSpPr>
          <p:cNvPr id="25" name="직사각형 24">
            <a:extLst>
              <a:ext uri="{FF2B5EF4-FFF2-40B4-BE49-F238E27FC236}">
                <a16:creationId xmlns="" xmlns:a16="http://schemas.microsoft.com/office/drawing/2014/main" id="{A444B378-30EF-4A56-AEAE-B0414BD6EAA4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9018552A-41E4-4CB5-BB56-81250E1E1D01}"/>
              </a:ext>
            </a:extLst>
          </p:cNvPr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3-2.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알고리즘 설계하기 </a:t>
            </a: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749948" y="5894584"/>
            <a:ext cx="1584176" cy="31569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200" b="1" dirty="0" err="1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엔트리봇</a:t>
            </a:r>
            <a:r>
              <a:rPr lang="ko-KR" altLang="en-US" sz="1200" b="1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오브젝트 </a:t>
            </a:r>
            <a:endParaRPr lang="en-US" altLang="ko-KR" sz="1200" b="1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13" name="Picture 2" descr="C:\Users\정현재\Downloads\엔트리봇_걷기1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868503"/>
            <a:ext cx="843473" cy="1039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그림 15">
            <a:extLst>
              <a:ext uri="{FF2B5EF4-FFF2-40B4-BE49-F238E27FC236}">
                <a16:creationId xmlns="" xmlns:a16="http://schemas.microsoft.com/office/drawing/2014/main" id="{58706BEC-CB4C-4191-8755-560514C02F0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61472" y="2811473"/>
            <a:ext cx="3546965" cy="2009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475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="" xmlns:a16="http://schemas.microsoft.com/office/drawing/2014/main" id="{82C8EFA5-0420-446E-A9A4-40438B793AB8}"/>
              </a:ext>
            </a:extLst>
          </p:cNvPr>
          <p:cNvSpPr/>
          <p:nvPr/>
        </p:nvSpPr>
        <p:spPr>
          <a:xfrm>
            <a:off x="251520" y="1233321"/>
            <a:ext cx="9073008" cy="102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4400" b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4400" b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실습활동</a:t>
            </a:r>
            <a:endParaRPr lang="ko-KR" altLang="en-US" sz="4400" b="1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7" name="그룹 6"/>
          <p:cNvGrpSpPr/>
          <p:nvPr/>
        </p:nvGrpSpPr>
        <p:grpSpPr>
          <a:xfrm>
            <a:off x="-64" y="3429000"/>
            <a:ext cx="9144064" cy="3436697"/>
            <a:chOff x="-64" y="3429000"/>
            <a:chExt cx="9144064" cy="3436697"/>
          </a:xfrm>
        </p:grpSpPr>
        <p:sp>
          <p:nvSpPr>
            <p:cNvPr id="9" name="직사각형 8"/>
            <p:cNvSpPr/>
            <p:nvPr/>
          </p:nvSpPr>
          <p:spPr>
            <a:xfrm>
              <a:off x="-64" y="3429000"/>
              <a:ext cx="1331704" cy="3429000"/>
            </a:xfrm>
            <a:prstGeom prst="rect">
              <a:avLst/>
            </a:prstGeom>
            <a:solidFill>
              <a:srgbClr val="FF8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그림 9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331640" y="3429000"/>
              <a:ext cx="7812360" cy="3436697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251520" y="6309320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동아출판 </a:t>
            </a:r>
            <a:r>
              <a:rPr lang="en-US" altLang="ko-KR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[P</a:t>
            </a:r>
            <a:r>
              <a:rPr lang="en-US" altLang="ko-KR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 86~87] </a:t>
            </a:r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순차</a:t>
            </a:r>
            <a:r>
              <a:rPr lang="en-US" altLang="ko-KR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선택</a:t>
            </a:r>
            <a:r>
              <a:rPr lang="en-US" altLang="ko-KR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반복구조 프로그램</a:t>
            </a:r>
            <a:endParaRPr lang="en-US" altLang="ko-KR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999678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스스로 프로그램을 만들어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="" xmlns:a16="http://schemas.microsoft.com/office/drawing/2014/main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실습활동 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683568" y="1988840"/>
            <a:ext cx="7776864" cy="375433"/>
            <a:chOff x="611560" y="1827814"/>
            <a:chExt cx="7776864" cy="375433"/>
          </a:xfrm>
        </p:grpSpPr>
        <p:sp>
          <p:nvSpPr>
            <p:cNvPr id="25" name="모서리가 둥근 사각형 설명선 54">
              <a:extLst>
                <a:ext uri="{FF2B5EF4-FFF2-40B4-BE49-F238E27FC236}">
                  <a16:creationId xmlns="" xmlns:a16="http://schemas.microsoft.com/office/drawing/2014/main" id="{1F740AFB-008E-47BD-A137-3569E752864F}"/>
                </a:ext>
              </a:extLst>
            </p:cNvPr>
            <p:cNvSpPr/>
            <p:nvPr/>
          </p:nvSpPr>
          <p:spPr>
            <a:xfrm>
              <a:off x="611560" y="1827814"/>
              <a:ext cx="1148639" cy="375433"/>
            </a:xfrm>
            <a:prstGeom prst="roundRect">
              <a:avLst/>
            </a:prstGeom>
            <a:solidFill>
              <a:srgbClr val="FF8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1</a:t>
              </a:r>
              <a:r>
                <a:rPr lang="ko-KR" altLang="en-US" sz="1400" dirty="0" smtClean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단계</a:t>
              </a:r>
              <a:endPara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2" name="모서리가 둥근 사각형 설명선 54">
              <a:extLst>
                <a:ext uri="{FF2B5EF4-FFF2-40B4-BE49-F238E27FC236}">
                  <a16:creationId xmlns:a16="http://schemas.microsoft.com/office/drawing/2014/main" xmlns="" id="{60B3146E-587B-4BCE-AFB1-C4426E4D9EF6}"/>
                </a:ext>
              </a:extLst>
            </p:cNvPr>
            <p:cNvSpPr/>
            <p:nvPr/>
          </p:nvSpPr>
          <p:spPr>
            <a:xfrm>
              <a:off x="1835696" y="1827814"/>
              <a:ext cx="6552728" cy="375433"/>
            </a:xfrm>
            <a:prstGeom prst="roundRect">
              <a:avLst/>
            </a:prstGeom>
            <a:solidFill>
              <a:srgbClr val="EBF8FF"/>
            </a:solidFill>
            <a:ln w="9525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1400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엔트리봇이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친구와 닿을 때까지 이동하려면 어떻게 해야 할까요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?</a:t>
              </a:r>
            </a:p>
          </p:txBody>
        </p:sp>
      </p:grpSp>
      <p:sp>
        <p:nvSpPr>
          <p:cNvPr id="5" name="아래쪽 화살표 4"/>
          <p:cNvSpPr/>
          <p:nvPr/>
        </p:nvSpPr>
        <p:spPr>
          <a:xfrm>
            <a:off x="4398872" y="4301299"/>
            <a:ext cx="346256" cy="491222"/>
          </a:xfrm>
          <a:prstGeom prst="downArrow">
            <a:avLst/>
          </a:prstGeom>
          <a:solidFill>
            <a:srgbClr val="4F8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988" y="2700337"/>
            <a:ext cx="3248025" cy="1457325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3645024"/>
            <a:ext cx="2305050" cy="285750"/>
          </a:xfrm>
          <a:prstGeom prst="rect">
            <a:avLst/>
          </a:prstGeom>
        </p:spPr>
      </p:pic>
      <p:cxnSp>
        <p:nvCxnSpPr>
          <p:cNvPr id="10" name="직선 화살표 연결선 9"/>
          <p:cNvCxnSpPr/>
          <p:nvPr/>
        </p:nvCxnSpPr>
        <p:spPr>
          <a:xfrm flipV="1">
            <a:off x="2627784" y="3359665"/>
            <a:ext cx="716248" cy="28535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모서리가 둥근 사각형 설명선 20"/>
          <p:cNvSpPr/>
          <p:nvPr/>
        </p:nvSpPr>
        <p:spPr>
          <a:xfrm>
            <a:off x="539552" y="4167780"/>
            <a:ext cx="2408288" cy="701380"/>
          </a:xfrm>
          <a:prstGeom prst="wedgeRoundRectCallout">
            <a:avLst>
              <a:gd name="adj1" fmla="val 37723"/>
              <a:gd name="adj2" fmla="val -92251"/>
              <a:gd name="adj3" fmla="val 16667"/>
            </a:avLst>
          </a:prstGeom>
          <a:solidFill>
            <a:srgbClr val="FFE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‘</a:t>
            </a:r>
            <a:r>
              <a:rPr lang="ko-KR" altLang="en-US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마우스포인터</a:t>
            </a:r>
            <a:r>
              <a:rPr lang="en-US" altLang="ko-KR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’</a:t>
            </a:r>
            <a:r>
              <a:rPr lang="ko-KR" altLang="en-US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에서</a:t>
            </a:r>
            <a:r>
              <a:rPr lang="en-US" altLang="ko-KR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br>
              <a:rPr lang="en-US" altLang="ko-KR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</a:br>
            <a:r>
              <a:rPr lang="en-US" altLang="ko-KR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‘</a:t>
            </a:r>
            <a:r>
              <a:rPr lang="ko-KR" altLang="en-US" sz="1400" dirty="0" err="1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안경쓴</a:t>
            </a:r>
            <a:r>
              <a:rPr lang="ko-KR" altLang="en-US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학생</a:t>
            </a:r>
            <a:r>
              <a:rPr lang="en-US" altLang="ko-KR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(2)’</a:t>
            </a:r>
            <a:r>
              <a:rPr lang="ko-KR" altLang="en-US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으로 변경 후 </a:t>
            </a:r>
            <a:endParaRPr lang="en-US" altLang="ko-KR" sz="1400" dirty="0" smtClean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ctr"/>
            <a:r>
              <a:rPr lang="en-US" altLang="ko-KR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‘</a:t>
            </a:r>
            <a:r>
              <a:rPr lang="ko-KR" altLang="en-US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참</a:t>
            </a:r>
            <a:r>
              <a:rPr lang="en-US" altLang="ko-KR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’</a:t>
            </a:r>
            <a:r>
              <a:rPr lang="ko-KR" altLang="en-US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블록에 끼워 넣기</a:t>
            </a:r>
            <a:endParaRPr lang="en-US" altLang="ko-KR" sz="1400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4538" y="4936158"/>
            <a:ext cx="5114925" cy="145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597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스스로 프로그램을 만들어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="" xmlns:a16="http://schemas.microsoft.com/office/drawing/2014/main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실습활동 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683568" y="1988840"/>
            <a:ext cx="7776864" cy="375433"/>
            <a:chOff x="611560" y="1827814"/>
            <a:chExt cx="7776864" cy="375433"/>
          </a:xfrm>
        </p:grpSpPr>
        <p:sp>
          <p:nvSpPr>
            <p:cNvPr id="25" name="모서리가 둥근 사각형 설명선 54">
              <a:extLst>
                <a:ext uri="{FF2B5EF4-FFF2-40B4-BE49-F238E27FC236}">
                  <a16:creationId xmlns="" xmlns:a16="http://schemas.microsoft.com/office/drawing/2014/main" id="{1F740AFB-008E-47BD-A137-3569E752864F}"/>
                </a:ext>
              </a:extLst>
            </p:cNvPr>
            <p:cNvSpPr/>
            <p:nvPr/>
          </p:nvSpPr>
          <p:spPr>
            <a:xfrm>
              <a:off x="611560" y="1827814"/>
              <a:ext cx="1148639" cy="375433"/>
            </a:xfrm>
            <a:prstGeom prst="roundRect">
              <a:avLst/>
            </a:prstGeom>
            <a:solidFill>
              <a:srgbClr val="FF8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1</a:t>
              </a:r>
              <a:r>
                <a:rPr lang="ko-KR" altLang="en-US" sz="1400" dirty="0" smtClean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단계</a:t>
              </a:r>
              <a:endPara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2" name="모서리가 둥근 사각형 설명선 54">
              <a:extLst>
                <a:ext uri="{FF2B5EF4-FFF2-40B4-BE49-F238E27FC236}">
                  <a16:creationId xmlns:a16="http://schemas.microsoft.com/office/drawing/2014/main" xmlns="" id="{60B3146E-587B-4BCE-AFB1-C4426E4D9EF6}"/>
                </a:ext>
              </a:extLst>
            </p:cNvPr>
            <p:cNvSpPr/>
            <p:nvPr/>
          </p:nvSpPr>
          <p:spPr>
            <a:xfrm>
              <a:off x="1835696" y="1827814"/>
              <a:ext cx="6552728" cy="375433"/>
            </a:xfrm>
            <a:prstGeom prst="roundRect">
              <a:avLst/>
            </a:prstGeom>
            <a:solidFill>
              <a:srgbClr val="EBF8FF"/>
            </a:solidFill>
            <a:ln w="9525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1400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엔트리봇이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친구와 닿을 때까지 이동하려면 어떻게 해야 할까요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?</a:t>
              </a: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273" y="2801522"/>
            <a:ext cx="5557455" cy="1707598"/>
          </a:xfrm>
          <a:prstGeom prst="rect">
            <a:avLst/>
          </a:prstGeom>
        </p:spPr>
      </p:pic>
      <p:sp>
        <p:nvSpPr>
          <p:cNvPr id="24" name="직사각형 23">
            <a:extLst>
              <a:ext uri="{FF2B5EF4-FFF2-40B4-BE49-F238E27FC236}">
                <a16:creationId xmlns="" xmlns:a16="http://schemas.microsoft.com/office/drawing/2014/main" id="{FDA2D6F5-D03F-4FDF-8389-A2C71D92F980}"/>
              </a:ext>
            </a:extLst>
          </p:cNvPr>
          <p:cNvSpPr/>
          <p:nvPr/>
        </p:nvSpPr>
        <p:spPr>
          <a:xfrm>
            <a:off x="2042250" y="3717032"/>
            <a:ext cx="3681877" cy="576064"/>
          </a:xfrm>
          <a:prstGeom prst="rect">
            <a:avLst/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모서리가 둥근 사각형 설명선 25"/>
          <p:cNvSpPr/>
          <p:nvPr/>
        </p:nvSpPr>
        <p:spPr>
          <a:xfrm>
            <a:off x="3779912" y="4753533"/>
            <a:ext cx="2736304" cy="701380"/>
          </a:xfrm>
          <a:prstGeom prst="wedgeRoundRectCallout">
            <a:avLst>
              <a:gd name="adj1" fmla="val 2079"/>
              <a:gd name="adj2" fmla="val -104224"/>
              <a:gd name="adj3" fmla="val 16667"/>
            </a:avLst>
          </a:prstGeom>
          <a:solidFill>
            <a:srgbClr val="FFE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[</a:t>
            </a:r>
            <a:r>
              <a:rPr lang="ko-KR" altLang="en-US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이동방향으로 </a:t>
            </a:r>
            <a:r>
              <a:rPr lang="en-US" altLang="ko-KR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10</a:t>
            </a:r>
            <a:r>
              <a:rPr lang="ko-KR" altLang="en-US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만큼 움직이기</a:t>
            </a:r>
            <a:r>
              <a:rPr lang="en-US" altLang="ko-KR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] </a:t>
            </a:r>
            <a:r>
              <a:rPr lang="ko-KR" altLang="en-US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명령 </a:t>
            </a:r>
            <a:r>
              <a:rPr lang="ko-KR" altLang="en-US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블록을 </a:t>
            </a:r>
            <a:r>
              <a:rPr lang="ko-KR" altLang="en-US" sz="1400" b="1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반복 블록 안쪽에 연결</a:t>
            </a:r>
            <a:endParaRPr lang="en-US" altLang="ko-KR" sz="1400" b="1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76033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스스로 프로그램을 만들어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="" xmlns:a16="http://schemas.microsoft.com/office/drawing/2014/main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실습활동 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683568" y="1988840"/>
            <a:ext cx="7776864" cy="375433"/>
            <a:chOff x="611560" y="1827814"/>
            <a:chExt cx="7776864" cy="375433"/>
          </a:xfrm>
        </p:grpSpPr>
        <p:sp>
          <p:nvSpPr>
            <p:cNvPr id="25" name="모서리가 둥근 사각형 설명선 54">
              <a:extLst>
                <a:ext uri="{FF2B5EF4-FFF2-40B4-BE49-F238E27FC236}">
                  <a16:creationId xmlns="" xmlns:a16="http://schemas.microsoft.com/office/drawing/2014/main" id="{1F740AFB-008E-47BD-A137-3569E752864F}"/>
                </a:ext>
              </a:extLst>
            </p:cNvPr>
            <p:cNvSpPr/>
            <p:nvPr/>
          </p:nvSpPr>
          <p:spPr>
            <a:xfrm>
              <a:off x="611560" y="1827814"/>
              <a:ext cx="1148639" cy="375433"/>
            </a:xfrm>
            <a:prstGeom prst="roundRect">
              <a:avLst/>
            </a:prstGeom>
            <a:solidFill>
              <a:srgbClr val="FF8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2</a:t>
              </a:r>
              <a:r>
                <a:rPr lang="ko-KR" altLang="en-US" sz="1400" dirty="0" smtClean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단계</a:t>
              </a:r>
              <a:endPara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2" name="모서리가 둥근 사각형 설명선 54">
              <a:extLst>
                <a:ext uri="{FF2B5EF4-FFF2-40B4-BE49-F238E27FC236}">
                  <a16:creationId xmlns:a16="http://schemas.microsoft.com/office/drawing/2014/main" xmlns="" id="{60B3146E-587B-4BCE-AFB1-C4426E4D9EF6}"/>
                </a:ext>
              </a:extLst>
            </p:cNvPr>
            <p:cNvSpPr/>
            <p:nvPr/>
          </p:nvSpPr>
          <p:spPr>
            <a:xfrm>
              <a:off x="1835696" y="1827814"/>
              <a:ext cx="6552728" cy="375433"/>
            </a:xfrm>
            <a:prstGeom prst="roundRect">
              <a:avLst/>
            </a:prstGeom>
            <a:solidFill>
              <a:srgbClr val="EBF8FF"/>
            </a:solidFill>
            <a:ln w="9525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1400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엔트리봇이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친구와 닿았을 때 인사를 하도록 하려면 어떻게 해야 할까요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?</a:t>
              </a: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4538" y="2674271"/>
            <a:ext cx="5114925" cy="1971675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="" xmlns:a16="http://schemas.microsoft.com/office/drawing/2014/main" id="{FDA2D6F5-D03F-4FDF-8389-A2C71D92F980}"/>
              </a:ext>
            </a:extLst>
          </p:cNvPr>
          <p:cNvSpPr/>
          <p:nvPr/>
        </p:nvSpPr>
        <p:spPr>
          <a:xfrm>
            <a:off x="2123728" y="4069882"/>
            <a:ext cx="3681877" cy="576064"/>
          </a:xfrm>
          <a:prstGeom prst="rect">
            <a:avLst/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모서리가 둥근 사각형 설명선 16"/>
          <p:cNvSpPr/>
          <p:nvPr/>
        </p:nvSpPr>
        <p:spPr>
          <a:xfrm>
            <a:off x="3861390" y="5106383"/>
            <a:ext cx="2736304" cy="701380"/>
          </a:xfrm>
          <a:prstGeom prst="wedgeRoundRectCallout">
            <a:avLst>
              <a:gd name="adj1" fmla="val 2079"/>
              <a:gd name="adj2" fmla="val -104224"/>
              <a:gd name="adj3" fmla="val 16667"/>
            </a:avLst>
          </a:prstGeom>
          <a:solidFill>
            <a:srgbClr val="FFE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[</a:t>
            </a:r>
            <a:r>
              <a:rPr lang="ko-KR" altLang="en-US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안녕</a:t>
            </a:r>
            <a:r>
              <a:rPr lang="en-US" altLang="ko-KR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!</a:t>
            </a:r>
            <a:r>
              <a:rPr lang="ko-KR" altLang="en-US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을</a:t>
            </a:r>
            <a:r>
              <a:rPr lang="en-US" altLang="ko-KR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</a:t>
            </a:r>
            <a:r>
              <a:rPr lang="ko-KR" altLang="en-US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를</a:t>
            </a:r>
            <a:r>
              <a:rPr lang="en-US" altLang="ko-KR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 4</a:t>
            </a:r>
            <a:r>
              <a:rPr lang="ko-KR" altLang="en-US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초 동안 말하기</a:t>
            </a:r>
            <a:r>
              <a:rPr lang="en-US" altLang="ko-KR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] </a:t>
            </a:r>
            <a:r>
              <a:rPr lang="en-US" altLang="ko-KR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/>
            </a:r>
            <a:br>
              <a:rPr lang="en-US" altLang="ko-KR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</a:br>
            <a:r>
              <a:rPr lang="ko-KR" altLang="en-US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명령 블록 연결</a:t>
            </a:r>
            <a:endParaRPr lang="en-US" altLang="ko-KR" sz="1400" b="1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01858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="" xmlns:a16="http://schemas.microsoft.com/office/drawing/2014/main" id="{82C8EFA5-0420-446E-A9A4-40438B793AB8}"/>
              </a:ext>
            </a:extLst>
          </p:cNvPr>
          <p:cNvSpPr/>
          <p:nvPr/>
        </p:nvSpPr>
        <p:spPr>
          <a:xfrm>
            <a:off x="251520" y="1233321"/>
            <a:ext cx="9073008" cy="102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4400" b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5. </a:t>
            </a:r>
            <a:r>
              <a:rPr lang="ko-KR" altLang="en-US" sz="4400" b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학습정리</a:t>
            </a:r>
            <a:endParaRPr lang="ko-KR" altLang="en-US" sz="4400" b="1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7" name="그룹 6"/>
          <p:cNvGrpSpPr/>
          <p:nvPr/>
        </p:nvGrpSpPr>
        <p:grpSpPr>
          <a:xfrm>
            <a:off x="-64" y="3429000"/>
            <a:ext cx="9144064" cy="3436697"/>
            <a:chOff x="-64" y="3429000"/>
            <a:chExt cx="9144064" cy="3436697"/>
          </a:xfrm>
        </p:grpSpPr>
        <p:sp>
          <p:nvSpPr>
            <p:cNvPr id="9" name="직사각형 8"/>
            <p:cNvSpPr/>
            <p:nvPr/>
          </p:nvSpPr>
          <p:spPr>
            <a:xfrm>
              <a:off x="-64" y="3429000"/>
              <a:ext cx="1331704" cy="3429000"/>
            </a:xfrm>
            <a:prstGeom prst="rect">
              <a:avLst/>
            </a:prstGeom>
            <a:solidFill>
              <a:srgbClr val="FF8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그림 9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331640" y="3429000"/>
              <a:ext cx="7812360" cy="3436697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251520" y="6309320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동아출판 </a:t>
            </a:r>
            <a:r>
              <a:rPr lang="en-US" altLang="ko-KR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[P</a:t>
            </a:r>
            <a:r>
              <a:rPr lang="en-US" altLang="ko-KR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 86~87] </a:t>
            </a:r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순차</a:t>
            </a:r>
            <a:r>
              <a:rPr lang="en-US" altLang="ko-KR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선택</a:t>
            </a:r>
            <a:r>
              <a:rPr lang="en-US" altLang="ko-KR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반복구조 프로그램</a:t>
            </a:r>
            <a:endParaRPr lang="en-US" altLang="ko-KR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55911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직사각형 17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배운 내용을 정리해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="" xmlns:a16="http://schemas.microsoft.com/office/drawing/2014/main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5.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학습정리 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971600" y="1986744"/>
            <a:ext cx="7200800" cy="1478260"/>
            <a:chOff x="971600" y="2138937"/>
            <a:chExt cx="7200800" cy="1478260"/>
          </a:xfrm>
        </p:grpSpPr>
        <p:sp>
          <p:nvSpPr>
            <p:cNvPr id="3" name="직사각형 2"/>
            <p:cNvSpPr/>
            <p:nvPr/>
          </p:nvSpPr>
          <p:spPr>
            <a:xfrm>
              <a:off x="971600" y="2138937"/>
              <a:ext cx="7200800" cy="1476717"/>
            </a:xfrm>
            <a:prstGeom prst="rect">
              <a:avLst/>
            </a:prstGeom>
            <a:solidFill>
              <a:srgbClr val="ECF8FF"/>
            </a:solidFill>
            <a:ln w="12700">
              <a:solidFill>
                <a:srgbClr val="4F8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" name="직사각형 3"/>
            <p:cNvSpPr/>
            <p:nvPr/>
          </p:nvSpPr>
          <p:spPr>
            <a:xfrm>
              <a:off x="971600" y="3279122"/>
              <a:ext cx="7200800" cy="338075"/>
            </a:xfrm>
            <a:prstGeom prst="rect">
              <a:avLst/>
            </a:prstGeom>
            <a:solidFill>
              <a:srgbClr val="4F8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판단이 참이 될 때까지 감싼 블록들을 반복 실행합니다</a:t>
              </a:r>
              <a:r>
                <a:rPr lang="en-US" altLang="ko-KR" sz="14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.</a:t>
              </a:r>
              <a:endPara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grpSp>
        <p:nvGrpSpPr>
          <p:cNvPr id="17" name="그룹 16"/>
          <p:cNvGrpSpPr/>
          <p:nvPr/>
        </p:nvGrpSpPr>
        <p:grpSpPr>
          <a:xfrm>
            <a:off x="971600" y="3606924"/>
            <a:ext cx="7200800" cy="1478260"/>
            <a:chOff x="971600" y="2138937"/>
            <a:chExt cx="7200800" cy="1478260"/>
          </a:xfrm>
        </p:grpSpPr>
        <p:sp>
          <p:nvSpPr>
            <p:cNvPr id="19" name="직사각형 18"/>
            <p:cNvSpPr/>
            <p:nvPr/>
          </p:nvSpPr>
          <p:spPr>
            <a:xfrm>
              <a:off x="971600" y="2138937"/>
              <a:ext cx="7200800" cy="1476717"/>
            </a:xfrm>
            <a:prstGeom prst="rect">
              <a:avLst/>
            </a:prstGeom>
            <a:solidFill>
              <a:srgbClr val="ECF8FF"/>
            </a:solidFill>
            <a:ln w="12700">
              <a:solidFill>
                <a:srgbClr val="4F8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971600" y="3279122"/>
              <a:ext cx="7200800" cy="338075"/>
            </a:xfrm>
            <a:prstGeom prst="rect">
              <a:avLst/>
            </a:prstGeom>
            <a:solidFill>
              <a:srgbClr val="4F8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해당 오브젝트가 선택한 항복과 닿은 경우 참으로 판단합니다</a:t>
              </a:r>
              <a:r>
                <a:rPr lang="en-US" altLang="ko-KR" sz="14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.</a:t>
              </a:r>
              <a:endPara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pic>
        <p:nvPicPr>
          <p:cNvPr id="21" name="그림 20">
            <a:extLst>
              <a:ext uri="{FF2B5EF4-FFF2-40B4-BE49-F238E27FC236}">
                <a16:creationId xmlns="" xmlns:a16="http://schemas.microsoft.com/office/drawing/2014/main" id="{B696FDF0-D0C2-47E9-9716-4A0E87DD66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091" b="95868" l="0" r="9578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15816" y="1980574"/>
            <a:ext cx="3162300" cy="1152525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="" xmlns:a16="http://schemas.microsoft.com/office/drawing/2014/main" id="{7B972BE5-193C-467D-B821-C6FD5C1C03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463" b="88060" l="0" r="97059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38525" y="3873283"/>
            <a:ext cx="22669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119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="" xmlns:a16="http://schemas.microsoft.com/office/drawing/2014/main" id="{82C8EFA5-0420-446E-A9A4-40438B793AB8}"/>
              </a:ext>
            </a:extLst>
          </p:cNvPr>
          <p:cNvSpPr/>
          <p:nvPr/>
        </p:nvSpPr>
        <p:spPr>
          <a:xfrm>
            <a:off x="251520" y="1233321"/>
            <a:ext cx="9073008" cy="102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4400" b="1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6</a:t>
            </a:r>
            <a:r>
              <a:rPr lang="en-US" altLang="ko-KR" sz="4400" b="1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 </a:t>
            </a:r>
            <a:r>
              <a:rPr lang="ko-KR" altLang="en-US" sz="4400" b="1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확인문제</a:t>
            </a:r>
            <a:endParaRPr lang="ko-KR" altLang="en-US" sz="4400" b="1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7" name="그룹 6"/>
          <p:cNvGrpSpPr/>
          <p:nvPr/>
        </p:nvGrpSpPr>
        <p:grpSpPr>
          <a:xfrm>
            <a:off x="-64" y="3429000"/>
            <a:ext cx="9144064" cy="3436697"/>
            <a:chOff x="-64" y="3429000"/>
            <a:chExt cx="9144064" cy="3436697"/>
          </a:xfrm>
        </p:grpSpPr>
        <p:sp>
          <p:nvSpPr>
            <p:cNvPr id="9" name="직사각형 8"/>
            <p:cNvSpPr/>
            <p:nvPr/>
          </p:nvSpPr>
          <p:spPr>
            <a:xfrm>
              <a:off x="-64" y="3429000"/>
              <a:ext cx="1331704" cy="3429000"/>
            </a:xfrm>
            <a:prstGeom prst="rect">
              <a:avLst/>
            </a:prstGeom>
            <a:solidFill>
              <a:srgbClr val="FF8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그림 9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331640" y="3429000"/>
              <a:ext cx="7812360" cy="3436697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251520" y="6309320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동아출판 </a:t>
            </a:r>
            <a:r>
              <a:rPr lang="en-US" altLang="ko-KR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[P</a:t>
            </a:r>
            <a:r>
              <a:rPr lang="en-US" altLang="ko-KR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 86~87] </a:t>
            </a:r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순차</a:t>
            </a:r>
            <a:r>
              <a:rPr lang="en-US" altLang="ko-KR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선택</a:t>
            </a:r>
            <a:r>
              <a:rPr lang="en-US" altLang="ko-KR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반복구조 프로그램</a:t>
            </a:r>
            <a:endParaRPr lang="en-US" altLang="ko-KR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870030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>
            <a:extLst>
              <a:ext uri="{FF2B5EF4-FFF2-40B4-BE49-F238E27FC236}">
                <a16:creationId xmlns="" xmlns:a16="http://schemas.microsoft.com/office/drawing/2014/main" id="{AF196DBC-A9FA-4038-A7A8-4AA9536D7C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66" t="3254" r="1984" b="2053"/>
          <a:stretch/>
        </p:blipFill>
        <p:spPr>
          <a:xfrm>
            <a:off x="971600" y="1988839"/>
            <a:ext cx="7200800" cy="4041265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786C2C57-D352-4352-A930-A8F19EF05956}"/>
              </a:ext>
            </a:extLst>
          </p:cNvPr>
          <p:cNvSpPr/>
          <p:nvPr/>
        </p:nvSpPr>
        <p:spPr>
          <a:xfrm>
            <a:off x="6497614" y="5008017"/>
            <a:ext cx="1512168" cy="767482"/>
          </a:xfrm>
          <a:prstGeom prst="rect">
            <a:avLst/>
          </a:prstGeom>
          <a:solidFill>
            <a:srgbClr val="ECF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모서리가 둥근 직사각형 10">
            <a:extLst>
              <a:ext uri="{FF2B5EF4-FFF2-40B4-BE49-F238E27FC236}">
                <a16:creationId xmlns="" xmlns:a16="http://schemas.microsoft.com/office/drawing/2014/main" id="{2696FDB1-69EE-4BB1-AA9A-616A01B43405}"/>
              </a:ext>
            </a:extLst>
          </p:cNvPr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확인 문제를 통해 배운 내용을 점검해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3" name="직사각형 12">
            <a:extLst>
              <a:ext uri="{FF2B5EF4-FFF2-40B4-BE49-F238E27FC236}">
                <a16:creationId xmlns="" xmlns:a16="http://schemas.microsoft.com/office/drawing/2014/main" id="{99140A00-2919-4158-9D03-297D039584BA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C7822607-CAA2-4768-A494-33A34369E3EC}"/>
              </a:ext>
            </a:extLst>
          </p:cNvPr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6.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확인문제 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AF196DBC-A9FA-4038-A7A8-4AA9536D7C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92" t="35543" r="78528" b="9484"/>
          <a:stretch/>
        </p:blipFill>
        <p:spPr>
          <a:xfrm>
            <a:off x="6864191" y="3284984"/>
            <a:ext cx="1308209" cy="2659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343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/>
        </p:nvGrpSpPr>
        <p:grpSpPr>
          <a:xfrm>
            <a:off x="-64" y="3429000"/>
            <a:ext cx="9144064" cy="3436697"/>
            <a:chOff x="-64" y="3429000"/>
            <a:chExt cx="9144064" cy="3436697"/>
          </a:xfrm>
        </p:grpSpPr>
        <p:sp>
          <p:nvSpPr>
            <p:cNvPr id="9" name="직사각형 8"/>
            <p:cNvSpPr/>
            <p:nvPr/>
          </p:nvSpPr>
          <p:spPr>
            <a:xfrm>
              <a:off x="-64" y="3429000"/>
              <a:ext cx="1331704" cy="3429000"/>
            </a:xfrm>
            <a:prstGeom prst="rect">
              <a:avLst/>
            </a:prstGeom>
            <a:solidFill>
              <a:srgbClr val="FF8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그림 9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331640" y="3429000"/>
              <a:ext cx="7812360" cy="3436697"/>
            </a:xfrm>
            <a:prstGeom prst="rect">
              <a:avLst/>
            </a:prstGeom>
          </p:spPr>
        </p:pic>
      </p:grpSp>
      <p:sp>
        <p:nvSpPr>
          <p:cNvPr id="3" name="직사각형 2">
            <a:extLst>
              <a:ext uri="{FF2B5EF4-FFF2-40B4-BE49-F238E27FC236}">
                <a16:creationId xmlns="" xmlns:a16="http://schemas.microsoft.com/office/drawing/2014/main" id="{82C8EFA5-0420-446E-A9A4-40438B793AB8}"/>
              </a:ext>
            </a:extLst>
          </p:cNvPr>
          <p:cNvSpPr/>
          <p:nvPr/>
        </p:nvSpPr>
        <p:spPr>
          <a:xfrm>
            <a:off x="251520" y="1233321"/>
            <a:ext cx="9073008" cy="102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4400" b="1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</a:t>
            </a:r>
            <a:r>
              <a:rPr lang="en-US" altLang="ko-KR" sz="4400" b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 </a:t>
            </a:r>
            <a:r>
              <a:rPr lang="ko-KR" altLang="en-US" sz="4400" b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학습준비</a:t>
            </a:r>
            <a:endParaRPr lang="ko-KR" altLang="en-US" sz="4400" b="1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1520" y="6309320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동아출판 </a:t>
            </a:r>
            <a:r>
              <a:rPr lang="en-US" altLang="ko-KR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[P</a:t>
            </a:r>
            <a:r>
              <a:rPr lang="en-US" altLang="ko-KR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 86~87] </a:t>
            </a:r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순차</a:t>
            </a:r>
            <a:r>
              <a:rPr lang="en-US" altLang="ko-KR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선택</a:t>
            </a:r>
            <a:r>
              <a:rPr lang="en-US" altLang="ko-KR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반복구조 프로그램</a:t>
            </a:r>
            <a:endParaRPr lang="en-US" altLang="ko-KR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287165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직사각형 17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확인 문제를 통해 배운 내용을 점검해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="" xmlns:a16="http://schemas.microsoft.com/office/drawing/2014/main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6.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확인문제 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7585577" y="2071606"/>
            <a:ext cx="495911" cy="337383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D255D6EA-4A41-4846-A9FC-1CD4D0CCA8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092" y="2518664"/>
            <a:ext cx="7126734" cy="2830111"/>
          </a:xfrm>
          <a:prstGeom prst="rect">
            <a:avLst/>
          </a:prstGeom>
        </p:spPr>
      </p:pic>
      <p:grpSp>
        <p:nvGrpSpPr>
          <p:cNvPr id="8" name="그룹 7"/>
          <p:cNvGrpSpPr/>
          <p:nvPr/>
        </p:nvGrpSpPr>
        <p:grpSpPr>
          <a:xfrm>
            <a:off x="1019175" y="1988840"/>
            <a:ext cx="7105650" cy="510526"/>
            <a:chOff x="1019175" y="1988840"/>
            <a:chExt cx="7105650" cy="510526"/>
          </a:xfrm>
        </p:grpSpPr>
        <p:pic>
          <p:nvPicPr>
            <p:cNvPr id="9" name="그림 8"/>
            <p:cNvPicPr>
              <a:picLocks noChangeAspect="1"/>
            </p:cNvPicPr>
            <p:nvPr/>
          </p:nvPicPr>
          <p:blipFill rotWithShape="1">
            <a:blip r:embed="rId4"/>
            <a:srcRect b="88348"/>
            <a:stretch/>
          </p:blipFill>
          <p:spPr>
            <a:xfrm>
              <a:off x="1019175" y="1988840"/>
              <a:ext cx="7105650" cy="510526"/>
            </a:xfrm>
            <a:prstGeom prst="rect">
              <a:avLst/>
            </a:prstGeom>
          </p:spPr>
        </p:pic>
        <p:pic>
          <p:nvPicPr>
            <p:cNvPr id="26" name="그림 25"/>
            <p:cNvPicPr>
              <a:picLocks noChangeAspect="1"/>
            </p:cNvPicPr>
            <p:nvPr/>
          </p:nvPicPr>
          <p:blipFill rotWithShape="1">
            <a:blip r:embed="rId4"/>
            <a:srcRect l="38554" r="33116" b="91247"/>
            <a:stretch/>
          </p:blipFill>
          <p:spPr>
            <a:xfrm>
              <a:off x="6055528" y="2070343"/>
              <a:ext cx="2013000" cy="3835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64439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>
            <a:extLst>
              <a:ext uri="{FF2B5EF4-FFF2-40B4-BE49-F238E27FC236}">
                <a16:creationId xmlns="" xmlns:a16="http://schemas.microsoft.com/office/drawing/2014/main" id="{1C208742-290A-4681-86A9-9887FB4A8B6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71" t="1882" r="1067" b="3021"/>
          <a:stretch/>
        </p:blipFill>
        <p:spPr>
          <a:xfrm>
            <a:off x="971600" y="1958183"/>
            <a:ext cx="7215514" cy="4063105"/>
          </a:xfrm>
          <a:prstGeom prst="rect">
            <a:avLst/>
          </a:prstGeom>
        </p:spPr>
      </p:pic>
      <p:sp>
        <p:nvSpPr>
          <p:cNvPr id="12" name="모서리가 둥근 직사각형 10">
            <a:extLst>
              <a:ext uri="{FF2B5EF4-FFF2-40B4-BE49-F238E27FC236}">
                <a16:creationId xmlns="" xmlns:a16="http://schemas.microsoft.com/office/drawing/2014/main" id="{611BA7EE-3C74-4188-AED0-852890B7B8E2}"/>
              </a:ext>
            </a:extLst>
          </p:cNvPr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확인 문제를 통해 배운 내용을 점검해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3" name="직사각형 12">
            <a:extLst>
              <a:ext uri="{FF2B5EF4-FFF2-40B4-BE49-F238E27FC236}">
                <a16:creationId xmlns="" xmlns:a16="http://schemas.microsoft.com/office/drawing/2014/main" id="{546B4465-1059-4587-A375-962EB1A83CE9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B1964137-D863-4D0B-871C-C534820AD7F6}"/>
              </a:ext>
            </a:extLst>
          </p:cNvPr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6.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확인문제 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="" xmlns:a16="http://schemas.microsoft.com/office/drawing/2014/main" id="{4FA78F0D-7F8B-40C9-98BB-1F2564A43F42}"/>
              </a:ext>
            </a:extLst>
          </p:cNvPr>
          <p:cNvSpPr/>
          <p:nvPr/>
        </p:nvSpPr>
        <p:spPr>
          <a:xfrm>
            <a:off x="6588225" y="5242594"/>
            <a:ext cx="1592854" cy="746651"/>
          </a:xfrm>
          <a:prstGeom prst="rect">
            <a:avLst/>
          </a:prstGeom>
          <a:solidFill>
            <a:srgbClr val="ECF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="" xmlns:a16="http://schemas.microsoft.com/office/drawing/2014/main" id="{AF196DBC-A9FA-4038-A7A8-4AA9536D7C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92" t="35543" r="78528" b="9484"/>
          <a:stretch/>
        </p:blipFill>
        <p:spPr>
          <a:xfrm>
            <a:off x="1043608" y="3295594"/>
            <a:ext cx="1549401" cy="2659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809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직사각형 17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확인 문제를 통해 배운 내용을 점검해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="" xmlns:a16="http://schemas.microsoft.com/office/drawing/2014/main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6.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확인문제 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7585577" y="2071606"/>
            <a:ext cx="495911" cy="337383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" name="그룹 4"/>
          <p:cNvGrpSpPr/>
          <p:nvPr/>
        </p:nvGrpSpPr>
        <p:grpSpPr>
          <a:xfrm>
            <a:off x="1019175" y="1988840"/>
            <a:ext cx="7105650" cy="3359708"/>
            <a:chOff x="1019175" y="1988840"/>
            <a:chExt cx="7105650" cy="3359708"/>
          </a:xfrm>
        </p:grpSpPr>
        <p:grpSp>
          <p:nvGrpSpPr>
            <p:cNvPr id="3" name="그룹 2"/>
            <p:cNvGrpSpPr/>
            <p:nvPr/>
          </p:nvGrpSpPr>
          <p:grpSpPr>
            <a:xfrm>
              <a:off x="1019175" y="1988840"/>
              <a:ext cx="7105650" cy="3096344"/>
              <a:chOff x="1019175" y="1988840"/>
              <a:chExt cx="7105650" cy="3096344"/>
            </a:xfrm>
          </p:grpSpPr>
          <p:pic>
            <p:nvPicPr>
              <p:cNvPr id="9" name="그림 8"/>
              <p:cNvPicPr>
                <a:picLocks noChangeAspect="1"/>
              </p:cNvPicPr>
              <p:nvPr/>
            </p:nvPicPr>
            <p:blipFill rotWithShape="1">
              <a:blip r:embed="rId3"/>
              <a:srcRect b="88348"/>
              <a:stretch/>
            </p:blipFill>
            <p:spPr>
              <a:xfrm>
                <a:off x="1019175" y="1988840"/>
                <a:ext cx="7105650" cy="510526"/>
              </a:xfrm>
              <a:prstGeom prst="rect">
                <a:avLst/>
              </a:prstGeom>
            </p:spPr>
          </p:pic>
          <p:sp>
            <p:nvSpPr>
              <p:cNvPr id="2" name="직사각형 1"/>
              <p:cNvSpPr/>
              <p:nvPr/>
            </p:nvSpPr>
            <p:spPr>
              <a:xfrm>
                <a:off x="2411760" y="4149080"/>
                <a:ext cx="2952328" cy="93610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4" name="그림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19672" y="4358634"/>
              <a:ext cx="3624274" cy="989914"/>
            </a:xfrm>
            <a:prstGeom prst="rect">
              <a:avLst/>
            </a:prstGeom>
          </p:spPr>
        </p:pic>
      </p:grpSp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737F8782-8B0F-4E33-B168-635A050AEF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9175" y="2491755"/>
            <a:ext cx="7083429" cy="3406792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3"/>
          <a:srcRect l="38554" r="33116" b="91247"/>
          <a:stretch/>
        </p:blipFill>
        <p:spPr>
          <a:xfrm>
            <a:off x="6055528" y="2070343"/>
            <a:ext cx="2013000" cy="38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449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87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0" y="0"/>
            <a:ext cx="9144000" cy="3429000"/>
          </a:xfrm>
          <a:prstGeom prst="rect">
            <a:avLst/>
          </a:prstGeom>
          <a:solidFill>
            <a:srgbClr val="FF8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2699792" y="1988840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4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감사합니다</a:t>
            </a:r>
            <a:r>
              <a:rPr lang="en-US" altLang="ko-KR" sz="54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!</a:t>
            </a:r>
            <a:endParaRPr lang="ko-KR" altLang="en-US" sz="5400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246568" y="3356992"/>
            <a:ext cx="8897432" cy="3508705"/>
            <a:chOff x="246568" y="3356992"/>
            <a:chExt cx="8897432" cy="3508705"/>
          </a:xfrm>
        </p:grpSpPr>
        <p:pic>
          <p:nvPicPr>
            <p:cNvPr id="13" name="그림 12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/>
            <a:stretch/>
          </p:blipFill>
          <p:spPr>
            <a:xfrm>
              <a:off x="1331640" y="3356992"/>
              <a:ext cx="7812360" cy="3508705"/>
            </a:xfrm>
            <a:prstGeom prst="rect">
              <a:avLst/>
            </a:prstGeom>
          </p:spPr>
        </p:pic>
        <p:pic>
          <p:nvPicPr>
            <p:cNvPr id="14" name="그림 13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3619"/>
            <a:stretch/>
          </p:blipFill>
          <p:spPr>
            <a:xfrm>
              <a:off x="246568" y="6309320"/>
              <a:ext cx="1738096" cy="3180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32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="" xmlns:a16="http://schemas.microsoft.com/office/drawing/2014/main" id="{79D3BE12-2C94-48B3-828F-EF954B321404}"/>
              </a:ext>
            </a:extLst>
          </p:cNvPr>
          <p:cNvSpPr/>
          <p:nvPr/>
        </p:nvSpPr>
        <p:spPr>
          <a:xfrm>
            <a:off x="0" y="260648"/>
            <a:ext cx="9144000" cy="504056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사각형: 둥근 모서리 13">
            <a:extLst>
              <a:ext uri="{FF2B5EF4-FFF2-40B4-BE49-F238E27FC236}">
                <a16:creationId xmlns="" xmlns:a16="http://schemas.microsoft.com/office/drawing/2014/main" id="{B4424571-2651-469B-AAC3-80D1390CDA4F}"/>
              </a:ext>
            </a:extLst>
          </p:cNvPr>
          <p:cNvSpPr/>
          <p:nvPr/>
        </p:nvSpPr>
        <p:spPr>
          <a:xfrm>
            <a:off x="143508" y="332182"/>
            <a:ext cx="1152128" cy="333130"/>
          </a:xfrm>
          <a:prstGeom prst="roundRect">
            <a:avLst>
              <a:gd name="adj" fmla="val 50000"/>
            </a:avLst>
          </a:prstGeom>
          <a:solidFill>
            <a:srgbClr val="0C89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학습시작</a:t>
            </a:r>
          </a:p>
        </p:txBody>
      </p:sp>
      <p:sp>
        <p:nvSpPr>
          <p:cNvPr id="18" name="사각형: 둥근 모서리 17">
            <a:extLst>
              <a:ext uri="{FF2B5EF4-FFF2-40B4-BE49-F238E27FC236}">
                <a16:creationId xmlns="" xmlns:a16="http://schemas.microsoft.com/office/drawing/2014/main" id="{A30672CE-E0C7-450B-85CC-9F4462ECA14D}"/>
              </a:ext>
            </a:extLst>
          </p:cNvPr>
          <p:cNvSpPr/>
          <p:nvPr/>
        </p:nvSpPr>
        <p:spPr>
          <a:xfrm>
            <a:off x="1677182" y="332182"/>
            <a:ext cx="1152128" cy="333130"/>
          </a:xfrm>
          <a:prstGeom prst="roundRect">
            <a:avLst>
              <a:gd name="adj" fmla="val 50000"/>
            </a:avLst>
          </a:prstGeom>
          <a:solidFill>
            <a:srgbClr val="26BB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학습목표</a:t>
            </a:r>
          </a:p>
        </p:txBody>
      </p:sp>
      <p:sp>
        <p:nvSpPr>
          <p:cNvPr id="19" name="사각형: 둥근 모서리 18">
            <a:extLst>
              <a:ext uri="{FF2B5EF4-FFF2-40B4-BE49-F238E27FC236}">
                <a16:creationId xmlns="" xmlns:a16="http://schemas.microsoft.com/office/drawing/2014/main" id="{8D6FDD1A-706A-45E9-904A-F9BF294D164D}"/>
              </a:ext>
            </a:extLst>
          </p:cNvPr>
          <p:cNvSpPr/>
          <p:nvPr/>
        </p:nvSpPr>
        <p:spPr>
          <a:xfrm>
            <a:off x="3210856" y="332182"/>
            <a:ext cx="1152128" cy="333130"/>
          </a:xfrm>
          <a:prstGeom prst="roundRect">
            <a:avLst>
              <a:gd name="adj" fmla="val 50000"/>
            </a:avLst>
          </a:prstGeom>
          <a:solidFill>
            <a:srgbClr val="26BB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spc="-150">
                <a:latin typeface="나눔고딕" panose="020D0604000000000000" pitchFamily="50" charset="-127"/>
                <a:ea typeface="나눔고딕" panose="020D0604000000000000" pitchFamily="50" charset="-127"/>
              </a:rPr>
              <a:t>학습 준비</a:t>
            </a:r>
            <a:endParaRPr lang="ko-KR" altLang="en-US" sz="1600" spc="-15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사각형: 둥근 모서리 19">
            <a:extLst>
              <a:ext uri="{FF2B5EF4-FFF2-40B4-BE49-F238E27FC236}">
                <a16:creationId xmlns="" xmlns:a16="http://schemas.microsoft.com/office/drawing/2014/main" id="{E52A5AE0-03F2-432A-9BDF-103A203FCF9D}"/>
              </a:ext>
            </a:extLst>
          </p:cNvPr>
          <p:cNvSpPr/>
          <p:nvPr/>
        </p:nvSpPr>
        <p:spPr>
          <a:xfrm>
            <a:off x="4744530" y="332182"/>
            <a:ext cx="1152128" cy="333130"/>
          </a:xfrm>
          <a:prstGeom prst="roundRect">
            <a:avLst>
              <a:gd name="adj" fmla="val 50000"/>
            </a:avLst>
          </a:prstGeom>
          <a:solidFill>
            <a:srgbClr val="26BB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spc="-150">
                <a:latin typeface="나눔고딕" panose="020D0604000000000000" pitchFamily="50" charset="-127"/>
                <a:ea typeface="나눔고딕" panose="020D0604000000000000" pitchFamily="50" charset="-127"/>
              </a:rPr>
              <a:t>실습활동</a:t>
            </a:r>
            <a:endParaRPr lang="ko-KR" altLang="en-US" sz="1600" spc="-15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1" name="사각형: 둥근 모서리 20">
            <a:extLst>
              <a:ext uri="{FF2B5EF4-FFF2-40B4-BE49-F238E27FC236}">
                <a16:creationId xmlns="" xmlns:a16="http://schemas.microsoft.com/office/drawing/2014/main" id="{1C8E2655-8E86-469C-BBE5-0362F1A9DDF4}"/>
              </a:ext>
            </a:extLst>
          </p:cNvPr>
          <p:cNvSpPr/>
          <p:nvPr/>
        </p:nvSpPr>
        <p:spPr>
          <a:xfrm>
            <a:off x="6278204" y="332182"/>
            <a:ext cx="1152128" cy="333130"/>
          </a:xfrm>
          <a:prstGeom prst="roundRect">
            <a:avLst>
              <a:gd name="adj" fmla="val 50000"/>
            </a:avLst>
          </a:prstGeom>
          <a:solidFill>
            <a:srgbClr val="26BB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학습정리</a:t>
            </a:r>
          </a:p>
        </p:txBody>
      </p:sp>
      <p:sp>
        <p:nvSpPr>
          <p:cNvPr id="22" name="사각형: 둥근 모서리 21">
            <a:extLst>
              <a:ext uri="{FF2B5EF4-FFF2-40B4-BE49-F238E27FC236}">
                <a16:creationId xmlns="" xmlns:a16="http://schemas.microsoft.com/office/drawing/2014/main" id="{7E2C1067-DDC9-4D44-98D9-5405568CFBE6}"/>
              </a:ext>
            </a:extLst>
          </p:cNvPr>
          <p:cNvSpPr/>
          <p:nvPr/>
        </p:nvSpPr>
        <p:spPr>
          <a:xfrm>
            <a:off x="7811876" y="332182"/>
            <a:ext cx="1152128" cy="333130"/>
          </a:xfrm>
          <a:prstGeom prst="roundRect">
            <a:avLst>
              <a:gd name="adj" fmla="val 50000"/>
            </a:avLst>
          </a:prstGeom>
          <a:solidFill>
            <a:srgbClr val="26BB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spc="-150">
                <a:latin typeface="나눔고딕" panose="020D0604000000000000" pitchFamily="50" charset="-127"/>
                <a:ea typeface="나눔고딕" panose="020D0604000000000000" pitchFamily="50" charset="-127"/>
              </a:rPr>
              <a:t>확인문제</a:t>
            </a:r>
            <a:endParaRPr lang="ko-KR" altLang="en-US" sz="1600" spc="-15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A339764F-D5DA-4E9A-A9E0-593A5A5B6603}"/>
              </a:ext>
            </a:extLst>
          </p:cNvPr>
          <p:cNvSpPr/>
          <p:nvPr/>
        </p:nvSpPr>
        <p:spPr>
          <a:xfrm>
            <a:off x="935596" y="6247709"/>
            <a:ext cx="741767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출처 </a:t>
            </a:r>
            <a:r>
              <a: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| </a:t>
            </a:r>
            <a:r>
              <a:rPr lang="ko-KR" alt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에듀넷</a:t>
            </a:r>
            <a:r>
              <a: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_</a:t>
            </a:r>
            <a:r>
              <a:rPr lang="ko-KR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소프트웨어교육</a:t>
            </a:r>
            <a:r>
              <a: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en-US" altLang="ko-KR" sz="1200" dirty="0">
                <a:hlinkClick r:id="rId3"/>
              </a:rPr>
              <a:t>http://down.edunet4u.net/KEDNCM/swedu/swcont_ele/23.html</a:t>
            </a:r>
            <a:r>
              <a: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R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="" xmlns:a16="http://schemas.microsoft.com/office/drawing/2014/main" id="{7B30A4B3-16F9-4EAC-B79D-FCF6BFB8D4C1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F75AED62-D3D6-42B5-9D24-D477EBAA23FE}"/>
              </a:ext>
            </a:extLst>
          </p:cNvPr>
          <p:cNvSpPr txBox="1"/>
          <p:nvPr/>
        </p:nvSpPr>
        <p:spPr>
          <a:xfrm>
            <a:off x="251520" y="157646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학습시작</a:t>
            </a:r>
          </a:p>
        </p:txBody>
      </p:sp>
      <p:sp>
        <p:nvSpPr>
          <p:cNvPr id="24" name="모서리가 둥근 직사각형 10">
            <a:extLst>
              <a:ext uri="{FF2B5EF4-FFF2-40B4-BE49-F238E27FC236}">
                <a16:creationId xmlns="" xmlns:a16="http://schemas.microsoft.com/office/drawing/2014/main" id="{4798107F-BA67-4A30-A313-D4A91FF309C7}"/>
              </a:ext>
            </a:extLst>
          </p:cNvPr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프로그래밍 구조에 대해 알아봅시다</a:t>
            </a:r>
            <a:r>
              <a:rPr lang="en-US" altLang="ko-KR" b="1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  <a:endParaRPr lang="ko-KR" altLang="en-US" b="1" dirty="0">
              <a:solidFill>
                <a:srgbClr val="32D27D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3" name="그림 2">
            <a:hlinkClick r:id="rId3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663" y="1988840"/>
            <a:ext cx="7304674" cy="4014818"/>
          </a:xfrm>
          <a:prstGeom prst="rect">
            <a:avLst/>
          </a:prstGeom>
        </p:spPr>
      </p:pic>
      <p:grpSp>
        <p:nvGrpSpPr>
          <p:cNvPr id="16" name="그룹 15"/>
          <p:cNvGrpSpPr/>
          <p:nvPr/>
        </p:nvGrpSpPr>
        <p:grpSpPr>
          <a:xfrm>
            <a:off x="755576" y="1772816"/>
            <a:ext cx="2719804" cy="794764"/>
            <a:chOff x="4055816" y="5633654"/>
            <a:chExt cx="2719804" cy="794764"/>
          </a:xfrm>
        </p:grpSpPr>
        <p:sp>
          <p:nvSpPr>
            <p:cNvPr id="25" name="모서리가 둥근 직사각형 24"/>
            <p:cNvSpPr/>
            <p:nvPr/>
          </p:nvSpPr>
          <p:spPr>
            <a:xfrm>
              <a:off x="4220205" y="5821449"/>
              <a:ext cx="2555415" cy="606969"/>
            </a:xfrm>
            <a:prstGeom prst="roundRect">
              <a:avLst>
                <a:gd name="adj" fmla="val 13833"/>
              </a:avLst>
            </a:prstGeom>
            <a:solidFill>
              <a:srgbClr val="FFE6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이미지 또는 하단 링크를 </a:t>
              </a:r>
              <a:endParaRPr lang="en-US" altLang="ko-KR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r>
                <a:rPr lang="ko-KR" altLang="en-US" sz="1400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클릭하세요</a:t>
              </a:r>
              <a:r>
                <a:rPr lang="en-US" altLang="ko-KR" sz="1400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.</a:t>
              </a:r>
              <a:endParaRPr lang="ko-KR" altLang="en-US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pic>
          <p:nvPicPr>
            <p:cNvPr id="26" name="그림 25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55816" y="5633654"/>
              <a:ext cx="328777" cy="3156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1414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16E541B6-6BBE-4BD8-A760-3306CF85055C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34420855-C7D4-4B8B-B30E-97ABD83E2837}"/>
              </a:ext>
            </a:extLst>
          </p:cNvPr>
          <p:cNvSpPr txBox="1"/>
          <p:nvPr/>
        </p:nvSpPr>
        <p:spPr>
          <a:xfrm>
            <a:off x="251520" y="157646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학습시작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모서리가 둥근 직사각형 6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 err="1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엔트리봇이</a:t>
            </a:r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친구와 만났을 때 인사하도록 하려면 어떻게 해야 할까요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?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C465D3F5-35B0-46D4-BE1B-27F6FE8C24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1916832"/>
            <a:ext cx="7416824" cy="4219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1856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-64" y="3429000"/>
            <a:ext cx="9144064" cy="3429000"/>
            <a:chOff x="-64" y="3429000"/>
            <a:chExt cx="9144064" cy="3429000"/>
          </a:xfrm>
        </p:grpSpPr>
        <p:pic>
          <p:nvPicPr>
            <p:cNvPr id="12" name="그림 11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211" b="14464"/>
            <a:stretch/>
          </p:blipFill>
          <p:spPr>
            <a:xfrm>
              <a:off x="1116632" y="3429000"/>
              <a:ext cx="8027368" cy="3429000"/>
            </a:xfrm>
            <a:prstGeom prst="rect">
              <a:avLst/>
            </a:prstGeom>
          </p:spPr>
        </p:pic>
        <p:sp>
          <p:nvSpPr>
            <p:cNvPr id="13" name="직사각형 12"/>
            <p:cNvSpPr/>
            <p:nvPr/>
          </p:nvSpPr>
          <p:spPr>
            <a:xfrm>
              <a:off x="-64" y="3429000"/>
              <a:ext cx="1115680" cy="3429000"/>
            </a:xfrm>
            <a:prstGeom prst="rect">
              <a:avLst/>
            </a:prstGeom>
            <a:solidFill>
              <a:srgbClr val="FF8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" name="직사각형 2">
            <a:extLst>
              <a:ext uri="{FF2B5EF4-FFF2-40B4-BE49-F238E27FC236}">
                <a16:creationId xmlns="" xmlns:a16="http://schemas.microsoft.com/office/drawing/2014/main" id="{82C8EFA5-0420-446E-A9A4-40438B793AB8}"/>
              </a:ext>
            </a:extLst>
          </p:cNvPr>
          <p:cNvSpPr/>
          <p:nvPr/>
        </p:nvSpPr>
        <p:spPr>
          <a:xfrm>
            <a:off x="251520" y="1233321"/>
            <a:ext cx="9073008" cy="102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4400" b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 </a:t>
            </a:r>
            <a:r>
              <a:rPr lang="ko-KR" altLang="en-US" sz="4400" b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학습목표</a:t>
            </a:r>
            <a:endParaRPr lang="ko-KR" altLang="en-US" sz="4400" b="1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1520" y="6309320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동아출판 </a:t>
            </a:r>
            <a:r>
              <a:rPr lang="en-US" altLang="ko-KR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[P</a:t>
            </a:r>
            <a:r>
              <a:rPr lang="en-US" altLang="ko-KR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 86~87] </a:t>
            </a:r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순차</a:t>
            </a:r>
            <a:r>
              <a:rPr lang="en-US" altLang="ko-KR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선택</a:t>
            </a:r>
            <a:r>
              <a:rPr lang="en-US" altLang="ko-KR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반복구조 프로그램</a:t>
            </a:r>
            <a:endParaRPr lang="en-US" altLang="ko-KR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079013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>
            <a:extLst>
              <a:ext uri="{FF2B5EF4-FFF2-40B4-BE49-F238E27FC236}">
                <a16:creationId xmlns="" xmlns:a16="http://schemas.microsoft.com/office/drawing/2014/main" id="{A415EB41-F32A-4150-BC31-CCCCC5EBFC0E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E3614164-8170-4C1A-BE65-82C57A209E98}"/>
              </a:ext>
            </a:extLst>
          </p:cNvPr>
          <p:cNvSpPr txBox="1"/>
          <p:nvPr/>
        </p:nvSpPr>
        <p:spPr>
          <a:xfrm>
            <a:off x="251520" y="157646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학습목표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모서리가 둥근 직사각형 7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무엇을 배울지 알아볼까요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83587" y="2936453"/>
            <a:ext cx="5664877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1. </a:t>
            </a:r>
            <a:r>
              <a:rPr lang="ko-KR" altLang="en-US" b="1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순차ㆍ선택</a:t>
            </a:r>
            <a:r>
              <a:rPr lang="ko-KR" altLang="en-US" b="1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ㆍ반복</a:t>
            </a:r>
            <a:r>
              <a:rPr lang="ko-KR" altLang="en-US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구조로 프로그램의 구조를 이야기 할 수 있다</a:t>
            </a:r>
            <a:r>
              <a:rPr lang="en-US" altLang="ko-KR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2. </a:t>
            </a:r>
            <a:r>
              <a:rPr lang="ko-KR" altLang="en-US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프로그램을 설계하고 나만의 프로그램을 만들 수 있다</a:t>
            </a:r>
            <a:r>
              <a:rPr lang="en-US" altLang="ko-KR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733532"/>
            <a:ext cx="2088232" cy="2111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1862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="" xmlns:a16="http://schemas.microsoft.com/office/drawing/2014/main" id="{82C8EFA5-0420-446E-A9A4-40438B793AB8}"/>
              </a:ext>
            </a:extLst>
          </p:cNvPr>
          <p:cNvSpPr/>
          <p:nvPr/>
        </p:nvSpPr>
        <p:spPr>
          <a:xfrm>
            <a:off x="251520" y="1233321"/>
            <a:ext cx="9073008" cy="102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4400" b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3. </a:t>
            </a:r>
            <a:r>
              <a:rPr lang="ko-KR" altLang="en-US" sz="4400" b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학습준비</a:t>
            </a:r>
            <a:endParaRPr lang="ko-KR" altLang="en-US" sz="4400" b="1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-64" y="3429000"/>
            <a:ext cx="9144064" cy="3436697"/>
            <a:chOff x="-64" y="3429000"/>
            <a:chExt cx="9144064" cy="3436697"/>
          </a:xfrm>
        </p:grpSpPr>
        <p:sp>
          <p:nvSpPr>
            <p:cNvPr id="10" name="직사각형 9"/>
            <p:cNvSpPr/>
            <p:nvPr/>
          </p:nvSpPr>
          <p:spPr>
            <a:xfrm>
              <a:off x="-64" y="3429000"/>
              <a:ext cx="1331704" cy="3429000"/>
            </a:xfrm>
            <a:prstGeom prst="rect">
              <a:avLst/>
            </a:prstGeom>
            <a:solidFill>
              <a:srgbClr val="FF8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4" name="그림 13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331640" y="3429000"/>
              <a:ext cx="7812360" cy="3436697"/>
            </a:xfrm>
            <a:prstGeom prst="rect">
              <a:avLst/>
            </a:prstGeom>
          </p:spPr>
        </p:pic>
      </p:grpSp>
      <p:sp>
        <p:nvSpPr>
          <p:cNvPr id="15" name="TextBox 14"/>
          <p:cNvSpPr txBox="1"/>
          <p:nvPr/>
        </p:nvSpPr>
        <p:spPr>
          <a:xfrm>
            <a:off x="251520" y="6309320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동아출판 </a:t>
            </a:r>
            <a:r>
              <a:rPr lang="en-US" altLang="ko-KR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[P</a:t>
            </a:r>
            <a:r>
              <a:rPr lang="en-US" altLang="ko-KR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 86~87] </a:t>
            </a:r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순차</a:t>
            </a:r>
            <a:r>
              <a:rPr lang="en-US" altLang="ko-KR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선택</a:t>
            </a:r>
            <a:r>
              <a:rPr lang="en-US" altLang="ko-KR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반복구조 프로그램</a:t>
            </a:r>
            <a:endParaRPr lang="en-US" altLang="ko-KR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BC5A449-E92E-4C3A-BBCC-8C7275174591}"/>
              </a:ext>
            </a:extLst>
          </p:cNvPr>
          <p:cNvSpPr txBox="1"/>
          <p:nvPr/>
        </p:nvSpPr>
        <p:spPr>
          <a:xfrm>
            <a:off x="251520" y="3729806"/>
            <a:ext cx="3168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3-1. </a:t>
            </a:r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목표 작품 보기</a:t>
            </a:r>
            <a:endParaRPr lang="en-US" altLang="ko-KR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3-2. </a:t>
            </a:r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알고리즘 설계</a:t>
            </a:r>
          </a:p>
        </p:txBody>
      </p:sp>
    </p:spTree>
    <p:extLst>
      <p:ext uri="{BB962C8B-B14F-4D97-AF65-F5344CB8AC3E}">
        <p14:creationId xmlns:p14="http://schemas.microsoft.com/office/powerpoint/2010/main" val="10915951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>
            <a:extLst>
              <a:ext uri="{FF2B5EF4-FFF2-40B4-BE49-F238E27FC236}">
                <a16:creationId xmlns="" xmlns:a16="http://schemas.microsoft.com/office/drawing/2014/main" id="{0EBDE4C8-B8A8-46CE-8A57-D3AC401B1C25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0BBB1C0C-3313-4F4C-BA76-AF3E950CBC67}"/>
              </a:ext>
            </a:extLst>
          </p:cNvPr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3-1</a:t>
            </a:r>
            <a:r>
              <a:rPr lang="en-US" altLang="ko-KR" sz="2000" b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 </a:t>
            </a:r>
            <a:r>
              <a:rPr lang="ko-KR" altLang="en-US" sz="2000" b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목표 작품 보기</a:t>
            </a:r>
            <a:endParaRPr lang="ko-KR" altLang="en-US" sz="2000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1178515" y="5445224"/>
            <a:ext cx="6786971" cy="725859"/>
            <a:chOff x="922520" y="5445224"/>
            <a:chExt cx="6786971" cy="725859"/>
          </a:xfrm>
        </p:grpSpPr>
        <p:sp>
          <p:nvSpPr>
            <p:cNvPr id="24" name="모서리가 둥근 직사각형 14">
              <a:extLst>
                <a:ext uri="{FF2B5EF4-FFF2-40B4-BE49-F238E27FC236}">
                  <a16:creationId xmlns="" xmlns:a16="http://schemas.microsoft.com/office/drawing/2014/main" id="{2CD5F850-F202-4C3F-983E-5008EB9FA463}"/>
                </a:ext>
              </a:extLst>
            </p:cNvPr>
            <p:cNvSpPr/>
            <p:nvPr/>
          </p:nvSpPr>
          <p:spPr>
            <a:xfrm>
              <a:off x="1327352" y="5695745"/>
              <a:ext cx="6382139" cy="475338"/>
            </a:xfrm>
            <a:prstGeom prst="roundRect">
              <a:avLst/>
            </a:prstGeom>
            <a:solidFill>
              <a:srgbClr val="FFE680"/>
            </a:solidFill>
            <a:ln>
              <a:solidFill>
                <a:srgbClr val="FCC7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Q. </a:t>
              </a:r>
              <a:r>
                <a:rPr lang="ko-KR" altLang="en-US" sz="16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프로그램이 시작되면 </a:t>
              </a:r>
              <a:r>
                <a:rPr lang="ko-KR" altLang="en-US" sz="1600" dirty="0" err="1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엔트리봇은</a:t>
              </a:r>
              <a:r>
                <a:rPr lang="ko-KR" altLang="en-US" sz="1600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어떤 행동을 하나요</a:t>
              </a:r>
              <a:r>
                <a:rPr lang="en-US" altLang="ko-KR" sz="1600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?</a:t>
              </a:r>
              <a:endParaRPr lang="en-US" altLang="ko-KR" sz="16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pic>
          <p:nvPicPr>
            <p:cNvPr id="25" name="그림 24">
              <a:extLst>
                <a:ext uri="{FF2B5EF4-FFF2-40B4-BE49-F238E27FC236}">
                  <a16:creationId xmlns="" xmlns:a16="http://schemas.microsoft.com/office/drawing/2014/main" id="{556CE246-19C8-4D7B-8B44-92E3443B15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2520" y="5445224"/>
              <a:ext cx="809665" cy="498781"/>
            </a:xfrm>
            <a:prstGeom prst="rect">
              <a:avLst/>
            </a:prstGeom>
          </p:spPr>
        </p:pic>
      </p:grpSp>
      <p:pic>
        <p:nvPicPr>
          <p:cNvPr id="2" name="그림 1">
            <a:extLst>
              <a:ext uri="{FF2B5EF4-FFF2-40B4-BE49-F238E27FC236}">
                <a16:creationId xmlns="" xmlns:a16="http://schemas.microsoft.com/office/drawing/2014/main" id="{11863546-7C1B-4104-8415-F5C0F265A2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1840" y="1988840"/>
            <a:ext cx="5780480" cy="3254951"/>
          </a:xfrm>
          <a:prstGeom prst="rect">
            <a:avLst/>
          </a:prstGeom>
        </p:spPr>
      </p:pic>
      <p:sp>
        <p:nvSpPr>
          <p:cNvPr id="9" name="모서리가 둥근 직사각형 10">
            <a:extLst>
              <a:ext uri="{FF2B5EF4-FFF2-40B4-BE49-F238E27FC236}">
                <a16:creationId xmlns="" xmlns:a16="http://schemas.microsoft.com/office/drawing/2014/main" id="{D48B7CF0-DDA9-4F93-BB7C-AD7412F1B5F5}"/>
              </a:ext>
            </a:extLst>
          </p:cNvPr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만들어야 할</a:t>
            </a:r>
            <a:r>
              <a:rPr lang="ko-KR" altLang="en-US" b="1" dirty="0" smtClean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작품을 먼저 살펴봅시다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21063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>
            <a:extLst>
              <a:ext uri="{FF2B5EF4-FFF2-40B4-BE49-F238E27FC236}">
                <a16:creationId xmlns="" xmlns:a16="http://schemas.microsoft.com/office/drawing/2014/main" id="{0EBDE4C8-B8A8-46CE-8A57-D3AC401B1C25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0BBB1C0C-3313-4F4C-BA76-AF3E950CBC67}"/>
              </a:ext>
            </a:extLst>
          </p:cNvPr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3-1</a:t>
            </a:r>
            <a:r>
              <a:rPr lang="en-US" altLang="ko-KR" sz="2000" b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 </a:t>
            </a:r>
            <a:r>
              <a:rPr lang="ko-KR" altLang="en-US" sz="2000" b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목표 작품 보기</a:t>
            </a:r>
            <a:endParaRPr lang="ko-KR" altLang="en-US" sz="2000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1178515" y="5445224"/>
            <a:ext cx="6786971" cy="725859"/>
            <a:chOff x="922520" y="5445224"/>
            <a:chExt cx="6786971" cy="725859"/>
          </a:xfrm>
        </p:grpSpPr>
        <p:sp>
          <p:nvSpPr>
            <p:cNvPr id="24" name="모서리가 둥근 직사각형 14">
              <a:extLst>
                <a:ext uri="{FF2B5EF4-FFF2-40B4-BE49-F238E27FC236}">
                  <a16:creationId xmlns="" xmlns:a16="http://schemas.microsoft.com/office/drawing/2014/main" id="{2CD5F850-F202-4C3F-983E-5008EB9FA463}"/>
                </a:ext>
              </a:extLst>
            </p:cNvPr>
            <p:cNvSpPr/>
            <p:nvPr/>
          </p:nvSpPr>
          <p:spPr>
            <a:xfrm>
              <a:off x="1327352" y="5695745"/>
              <a:ext cx="6382139" cy="475338"/>
            </a:xfrm>
            <a:prstGeom prst="roundRect">
              <a:avLst/>
            </a:prstGeom>
            <a:solidFill>
              <a:srgbClr val="FFE680"/>
            </a:solidFill>
            <a:ln>
              <a:solidFill>
                <a:srgbClr val="FCC7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Q. </a:t>
              </a:r>
              <a:r>
                <a:rPr lang="ko-KR" altLang="en-US" sz="1600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엔트리봇이</a:t>
              </a:r>
              <a:r>
                <a:rPr lang="ko-KR" altLang="en-US" sz="16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친구와 닿고 나서 무슨 말을 하나요</a:t>
              </a:r>
              <a:r>
                <a:rPr lang="en-US" altLang="ko-KR" sz="16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?</a:t>
              </a:r>
            </a:p>
          </p:txBody>
        </p:sp>
        <p:pic>
          <p:nvPicPr>
            <p:cNvPr id="25" name="그림 24">
              <a:extLst>
                <a:ext uri="{FF2B5EF4-FFF2-40B4-BE49-F238E27FC236}">
                  <a16:creationId xmlns="" xmlns:a16="http://schemas.microsoft.com/office/drawing/2014/main" id="{556CE246-19C8-4D7B-8B44-92E3443B15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2520" y="5445224"/>
              <a:ext cx="809665" cy="498781"/>
            </a:xfrm>
            <a:prstGeom prst="rect">
              <a:avLst/>
            </a:prstGeom>
          </p:spPr>
        </p:pic>
      </p:grpSp>
      <p:sp>
        <p:nvSpPr>
          <p:cNvPr id="9" name="모서리가 둥근 직사각형 10">
            <a:extLst>
              <a:ext uri="{FF2B5EF4-FFF2-40B4-BE49-F238E27FC236}">
                <a16:creationId xmlns="" xmlns:a16="http://schemas.microsoft.com/office/drawing/2014/main" id="{D48B7CF0-DDA9-4F93-BB7C-AD7412F1B5F5}"/>
              </a:ext>
            </a:extLst>
          </p:cNvPr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만들어야 할</a:t>
            </a:r>
            <a:r>
              <a:rPr lang="ko-KR" altLang="en-US" b="1" dirty="0" smtClean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작품을 먼저 살펴봅시다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="" xmlns:a16="http://schemas.microsoft.com/office/drawing/2014/main" id="{80D9D6FC-FFB4-4C71-BD03-F363B084BC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1680" y="2015665"/>
            <a:ext cx="5760640" cy="325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350190"/>
      </p:ext>
    </p:extLst>
  </p:cSld>
  <p:clrMapOvr>
    <a:masterClrMapping/>
  </p:clrMapOvr>
</p:sld>
</file>

<file path=ppt/theme/theme1.xml><?xml version="1.0" encoding="utf-8"?>
<a:theme xmlns:a="http://schemas.openxmlformats.org/drawingml/2006/main" name="표지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  <a:alpha val="5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10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표지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  <a:alpha val="5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2_표지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  <a:alpha val="5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3_표지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  <a:alpha val="5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챕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챕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2_챕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3_챕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2847</TotalTime>
  <Words>445</Words>
  <Application>Microsoft Office PowerPoint</Application>
  <PresentationFormat>화면 슬라이드 쇼(4:3)</PresentationFormat>
  <Paragraphs>89</Paragraphs>
  <Slides>23</Slides>
  <Notes>12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8</vt:i4>
      </vt:variant>
      <vt:variant>
        <vt:lpstr>슬라이드 제목</vt:lpstr>
      </vt:variant>
      <vt:variant>
        <vt:i4>23</vt:i4>
      </vt:variant>
    </vt:vector>
  </HeadingPairs>
  <TitlesOfParts>
    <vt:vector size="35" baseType="lpstr">
      <vt:lpstr>나눔고딕</vt:lpstr>
      <vt:lpstr>Arial</vt:lpstr>
      <vt:lpstr>맑은 고딕</vt:lpstr>
      <vt:lpstr>나눔바른고딕</vt:lpstr>
      <vt:lpstr>표지</vt:lpstr>
      <vt:lpstr>1_표지</vt:lpstr>
      <vt:lpstr>2_표지</vt:lpstr>
      <vt:lpstr>3_표지</vt:lpstr>
      <vt:lpstr>챕터</vt:lpstr>
      <vt:lpstr>1_챕터</vt:lpstr>
      <vt:lpstr>2_챕터</vt:lpstr>
      <vt:lpstr>3_챕터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naver</dc:creator>
  <cp:lastModifiedBy>CONNECT</cp:lastModifiedBy>
  <cp:revision>424</cp:revision>
  <dcterms:created xsi:type="dcterms:W3CDTF">2015-06-03T10:01:02Z</dcterms:created>
  <dcterms:modified xsi:type="dcterms:W3CDTF">2019-07-04T01:57:21Z</dcterms:modified>
</cp:coreProperties>
</file>